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67" r:id="rId2"/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</p:sldIdLst>
  <p:sldSz cx="12192000" cy="6858000"/>
  <p:notesSz cx="6858000" cy="9144000"/>
  <p:defaultTextStyle>
    <a:defPPr>
      <a:defRPr lang="en-L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ome Slide" id="{C41E965D-1BB0-6E42-80C1-B0CE61D34D0F}">
          <p14:sldIdLst>
            <p14:sldId id="267"/>
          </p14:sldIdLst>
        </p14:section>
        <p14:section name="FOOD" id="{34C61D3D-3DDA-8544-919D-38908B71CF6E}">
          <p14:sldIdLst>
            <p14:sldId id="268"/>
            <p14:sldId id="269"/>
          </p14:sldIdLst>
        </p14:section>
        <p14:section name="SNAKE" id="{DBB0F080-D76F-2449-A8A8-97428CE5CDE4}">
          <p14:sldIdLst>
            <p14:sldId id="270"/>
            <p14:sldId id="271"/>
          </p14:sldIdLst>
        </p14:section>
        <p14:section name="SOUND" id="{D01103C6-D9B4-874A-903D-1D54C47D2E73}">
          <p14:sldIdLst>
            <p14:sldId id="272"/>
            <p14:sldId id="273"/>
          </p14:sldIdLst>
        </p14:section>
        <p14:section name="MECCANICHE" id="{17ED8106-7472-CA40-A9D6-5927206203E6}">
          <p14:sldIdLst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231D"/>
    <a:srgbClr val="101519"/>
    <a:srgbClr val="273E32"/>
    <a:srgbClr val="0D141A"/>
    <a:srgbClr val="0F141A"/>
    <a:srgbClr val="1019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08"/>
    <p:restoredTop sz="96928"/>
  </p:normalViewPr>
  <p:slideViewPr>
    <p:cSldViewPr snapToGrid="0" snapToObjects="1">
      <p:cViewPr>
        <p:scale>
          <a:sx n="75" d="100"/>
          <a:sy n="75" d="100"/>
        </p:scale>
        <p:origin x="437" y="3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ne Skill" userId="8d49c830ac36a521" providerId="LiveId" clId="{9C6BF567-19FF-6142-9BC2-417BEDDDAE24}"/>
    <pc:docChg chg="undo custSel addSld delSld modSld addSection modSection">
      <pc:chgData name="One Skill" userId="8d49c830ac36a521" providerId="LiveId" clId="{9C6BF567-19FF-6142-9BC2-417BEDDDAE24}" dt="2020-12-22T13:07:19.503" v="1768" actId="478"/>
      <pc:docMkLst>
        <pc:docMk/>
      </pc:docMkLst>
      <pc:sldChg chg="del">
        <pc:chgData name="One Skill" userId="8d49c830ac36a521" providerId="LiveId" clId="{9C6BF567-19FF-6142-9BC2-417BEDDDAE24}" dt="2020-12-20T14:12:00.329" v="0" actId="2696"/>
        <pc:sldMkLst>
          <pc:docMk/>
          <pc:sldMk cId="2953098464" sldId="257"/>
        </pc:sldMkLst>
      </pc:sldChg>
      <pc:sldChg chg="del">
        <pc:chgData name="One Skill" userId="8d49c830ac36a521" providerId="LiveId" clId="{9C6BF567-19FF-6142-9BC2-417BEDDDAE24}" dt="2020-12-20T14:12:00.329" v="0" actId="2696"/>
        <pc:sldMkLst>
          <pc:docMk/>
          <pc:sldMk cId="2253486551" sldId="261"/>
        </pc:sldMkLst>
      </pc:sldChg>
      <pc:sldChg chg="del">
        <pc:chgData name="One Skill" userId="8d49c830ac36a521" providerId="LiveId" clId="{9C6BF567-19FF-6142-9BC2-417BEDDDAE24}" dt="2020-12-20T14:12:00.329" v="0" actId="2696"/>
        <pc:sldMkLst>
          <pc:docMk/>
          <pc:sldMk cId="1630994778" sldId="262"/>
        </pc:sldMkLst>
      </pc:sldChg>
      <pc:sldChg chg="del">
        <pc:chgData name="One Skill" userId="8d49c830ac36a521" providerId="LiveId" clId="{9C6BF567-19FF-6142-9BC2-417BEDDDAE24}" dt="2020-12-20T14:12:00.329" v="0" actId="2696"/>
        <pc:sldMkLst>
          <pc:docMk/>
          <pc:sldMk cId="3595122145" sldId="263"/>
        </pc:sldMkLst>
      </pc:sldChg>
      <pc:sldChg chg="del">
        <pc:chgData name="One Skill" userId="8d49c830ac36a521" providerId="LiveId" clId="{9C6BF567-19FF-6142-9BC2-417BEDDDAE24}" dt="2020-12-20T14:12:00.329" v="0" actId="2696"/>
        <pc:sldMkLst>
          <pc:docMk/>
          <pc:sldMk cId="1413377506" sldId="264"/>
        </pc:sldMkLst>
      </pc:sldChg>
      <pc:sldChg chg="del">
        <pc:chgData name="One Skill" userId="8d49c830ac36a521" providerId="LiveId" clId="{9C6BF567-19FF-6142-9BC2-417BEDDDAE24}" dt="2020-12-20T14:12:00.329" v="0" actId="2696"/>
        <pc:sldMkLst>
          <pc:docMk/>
          <pc:sldMk cId="1831226089" sldId="265"/>
        </pc:sldMkLst>
      </pc:sldChg>
      <pc:sldChg chg="del">
        <pc:chgData name="One Skill" userId="8d49c830ac36a521" providerId="LiveId" clId="{9C6BF567-19FF-6142-9BC2-417BEDDDAE24}" dt="2020-12-20T14:12:00.329" v="0" actId="2696"/>
        <pc:sldMkLst>
          <pc:docMk/>
          <pc:sldMk cId="3148394109" sldId="266"/>
        </pc:sldMkLst>
      </pc:sldChg>
      <pc:sldChg chg="addSp delSp modSp mod setBg modAnim">
        <pc:chgData name="One Skill" userId="8d49c830ac36a521" providerId="LiveId" clId="{9C6BF567-19FF-6142-9BC2-417BEDDDAE24}" dt="2020-12-22T13:07:19.503" v="1768" actId="478"/>
        <pc:sldMkLst>
          <pc:docMk/>
          <pc:sldMk cId="2385354970" sldId="267"/>
        </pc:sldMkLst>
        <pc:spChg chg="add del">
          <ac:chgData name="One Skill" userId="8d49c830ac36a521" providerId="LiveId" clId="{9C6BF567-19FF-6142-9BC2-417BEDDDAE24}" dt="2020-12-22T13:07:19.503" v="1768" actId="478"/>
          <ac:spMkLst>
            <pc:docMk/>
            <pc:sldMk cId="2385354970" sldId="267"/>
            <ac:spMk id="3" creationId="{34211CAA-2716-E449-87FC-740CC328E954}"/>
          </ac:spMkLst>
        </pc:spChg>
        <pc:spChg chg="add del mod">
          <ac:chgData name="One Skill" userId="8d49c830ac36a521" providerId="LiveId" clId="{9C6BF567-19FF-6142-9BC2-417BEDDDAE24}" dt="2020-12-22T13:07:18.117" v="1767" actId="478"/>
          <ac:spMkLst>
            <pc:docMk/>
            <pc:sldMk cId="2385354970" sldId="267"/>
            <ac:spMk id="14" creationId="{3066306D-3DCB-504C-B085-27F148CD0661}"/>
          </ac:spMkLst>
        </pc:spChg>
        <pc:spChg chg="add mod">
          <ac:chgData name="One Skill" userId="8d49c830ac36a521" providerId="LiveId" clId="{9C6BF567-19FF-6142-9BC2-417BEDDDAE24}" dt="2020-12-20T16:34:20.129" v="1690" actId="164"/>
          <ac:spMkLst>
            <pc:docMk/>
            <pc:sldMk cId="2385354970" sldId="267"/>
            <ac:spMk id="18" creationId="{9F54BE31-0092-6F48-BBDF-0F2EF3AE7618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20" creationId="{3C632551-1FF6-604C-93CF-E98829A71FA7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21" creationId="{4818AC87-B9D2-144B-B8D4-C4E86613325B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22" creationId="{BC1C3F74-B523-914B-8C9D-7F18DAC45BC6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23" creationId="{B2F4DEA0-4F56-E443-9801-BF147A366DEB}"/>
          </ac:spMkLst>
        </pc:spChg>
        <pc:spChg chg="add del mod">
          <ac:chgData name="One Skill" userId="8d49c830ac36a521" providerId="LiveId" clId="{9C6BF567-19FF-6142-9BC2-417BEDDDAE24}" dt="2020-12-22T08:36:33.443" v="1746" actId="14838"/>
          <ac:spMkLst>
            <pc:docMk/>
            <pc:sldMk cId="2385354970" sldId="267"/>
            <ac:spMk id="24" creationId="{05D0BD90-6384-4F42-BDBE-A945AF012A9F}"/>
          </ac:spMkLst>
        </pc:spChg>
        <pc:spChg chg="add del mod">
          <ac:chgData name="One Skill" userId="8d49c830ac36a521" providerId="LiveId" clId="{9C6BF567-19FF-6142-9BC2-417BEDDDAE24}" dt="2020-12-20T16:36:28.675" v="1733" actId="1076"/>
          <ac:spMkLst>
            <pc:docMk/>
            <pc:sldMk cId="2385354970" sldId="267"/>
            <ac:spMk id="25" creationId="{7D1D4DDA-3BA2-7F47-974A-FC6F909C89E4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26" creationId="{5D841306-EFC7-B644-8823-65BE3A5957E9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27" creationId="{066E29DE-A1D5-924D-A71E-6342C7CE2948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29" creationId="{C12B8B08-222D-9543-8676-08C316369D04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30" creationId="{88F272C7-3D2E-A74B-8C72-7EC7F5D5EC2E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31" creationId="{3B1C9EB4-3866-D34E-80C5-C700B5AF0175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32" creationId="{F358ED20-BE4F-BA41-8FC6-D5B85BA2656E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33" creationId="{7983AE50-D327-F047-9D43-F9A03DF2745A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34" creationId="{00455CFB-70DF-D94B-8FDA-0FB8747F1ECD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35" creationId="{5CE23435-B5B4-8F4C-B00D-0793248A2F30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36" creationId="{4812B1E4-19CA-0244-B8C6-EB7E49CAD405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37" creationId="{B36BACB7-313D-A547-B2E2-5BF79225F218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38" creationId="{CD4AD1FC-B710-1D46-96A0-2305CE6D8FE8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39" creationId="{E7526282-50C8-B14F-8025-BC874756483C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40" creationId="{9D397F1F-B166-664C-B42B-F6035B1F1C0B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42" creationId="{B70E8C80-A094-884E-A4CB-AC7A4B8ACE2A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43" creationId="{A0B030E4-6272-6446-9CEC-1255D110259E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44" creationId="{5A213A41-006B-0443-AF57-AFF4EB7E3767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45" creationId="{2DC0C5C8-EB07-1B40-AF99-9CF49703702F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46" creationId="{493049F1-83CA-B247-BC41-26F7B4C12E37}"/>
          </ac:spMkLst>
        </pc:spChg>
        <pc:spChg chg="mod">
          <ac:chgData name="One Skill" userId="8d49c830ac36a521" providerId="LiveId" clId="{9C6BF567-19FF-6142-9BC2-417BEDDDAE24}" dt="2020-12-20T16:33:55.985" v="1683"/>
          <ac:spMkLst>
            <pc:docMk/>
            <pc:sldMk cId="2385354970" sldId="267"/>
            <ac:spMk id="47" creationId="{E102DD0C-A113-E54A-ABA7-AD4817C3858D}"/>
          </ac:spMkLst>
        </pc:spChg>
        <pc:grpChg chg="add del mod">
          <ac:chgData name="One Skill" userId="8d49c830ac36a521" providerId="LiveId" clId="{9C6BF567-19FF-6142-9BC2-417BEDDDAE24}" dt="2020-12-20T16:34:35.897" v="1694" actId="478"/>
          <ac:grpSpMkLst>
            <pc:docMk/>
            <pc:sldMk cId="2385354970" sldId="267"/>
            <ac:grpSpMk id="14" creationId="{34D18A72-BDC9-5E42-A837-95E78CF75EA2}"/>
          </ac:grpSpMkLst>
        </pc:grpChg>
        <pc:grpChg chg="add mod">
          <ac:chgData name="One Skill" userId="8d49c830ac36a521" providerId="LiveId" clId="{9C6BF567-19FF-6142-9BC2-417BEDDDAE24}" dt="2020-12-20T16:34:20.129" v="1690" actId="164"/>
          <ac:grpSpMkLst>
            <pc:docMk/>
            <pc:sldMk cId="2385354970" sldId="267"/>
            <ac:grpSpMk id="19" creationId="{3D13347E-0080-F249-B529-DC281865E817}"/>
          </ac:grpSpMkLst>
        </pc:grpChg>
        <pc:grpChg chg="mod">
          <ac:chgData name="One Skill" userId="8d49c830ac36a521" providerId="LiveId" clId="{9C6BF567-19FF-6142-9BC2-417BEDDDAE24}" dt="2020-12-20T16:33:55.985" v="1683"/>
          <ac:grpSpMkLst>
            <pc:docMk/>
            <pc:sldMk cId="2385354970" sldId="267"/>
            <ac:grpSpMk id="41" creationId="{EFA43288-7554-D14A-A660-FE240A4936D4}"/>
          </ac:grpSpMkLst>
        </pc:grpChg>
        <pc:graphicFrameChg chg="add mod modGraphic">
          <ac:chgData name="One Skill" userId="8d49c830ac36a521" providerId="LiveId" clId="{9C6BF567-19FF-6142-9BC2-417BEDDDAE24}" dt="2020-12-22T09:08:25.409" v="1756" actId="1076"/>
          <ac:graphicFrameMkLst>
            <pc:docMk/>
            <pc:sldMk cId="2385354970" sldId="267"/>
            <ac:graphicFrameMk id="4" creationId="{B2D661A4-8895-1E43-9238-4B6D30F2FF2A}"/>
          </ac:graphicFrameMkLst>
        </pc:graphicFrameChg>
        <pc:graphicFrameChg chg="mod modGraphic">
          <ac:chgData name="One Skill" userId="8d49c830ac36a521" providerId="LiveId" clId="{9C6BF567-19FF-6142-9BC2-417BEDDDAE24}" dt="2020-12-20T16:15:43.210" v="1603" actId="166"/>
          <ac:graphicFrameMkLst>
            <pc:docMk/>
            <pc:sldMk cId="2385354970" sldId="267"/>
            <ac:graphicFrameMk id="6" creationId="{039C2E45-7383-084C-A25A-231F40FCFD88}"/>
          </ac:graphicFrameMkLst>
        </pc:graphicFrameChg>
        <pc:graphicFrameChg chg="add mod modGraphic">
          <ac:chgData name="One Skill" userId="8d49c830ac36a521" providerId="LiveId" clId="{9C6BF567-19FF-6142-9BC2-417BEDDDAE24}" dt="2020-12-20T16:15:43.210" v="1603" actId="166"/>
          <ac:graphicFrameMkLst>
            <pc:docMk/>
            <pc:sldMk cId="2385354970" sldId="267"/>
            <ac:graphicFrameMk id="12" creationId="{C195487E-923E-634E-A4C3-E9368C2DE565}"/>
          </ac:graphicFrameMkLst>
        </pc:graphicFrameChg>
        <pc:graphicFrameChg chg="add mod modGraphic">
          <ac:chgData name="One Skill" userId="8d49c830ac36a521" providerId="LiveId" clId="{9C6BF567-19FF-6142-9BC2-417BEDDDAE24}" dt="2020-12-20T16:15:43.210" v="1603" actId="166"/>
          <ac:graphicFrameMkLst>
            <pc:docMk/>
            <pc:sldMk cId="2385354970" sldId="267"/>
            <ac:graphicFrameMk id="17" creationId="{BA3A39B2-158B-2B4C-A1B4-DCCBD75CA15C}"/>
          </ac:graphicFrameMkLst>
        </pc:graphicFrameChg>
        <pc:picChg chg="mod">
          <ac:chgData name="One Skill" userId="8d49c830ac36a521" providerId="LiveId" clId="{9C6BF567-19FF-6142-9BC2-417BEDDDAE24}" dt="2020-12-22T08:39:16.055" v="1748" actId="1076"/>
          <ac:picMkLst>
            <pc:docMk/>
            <pc:sldMk cId="2385354970" sldId="267"/>
            <ac:picMk id="2" creationId="{FAE37928-628E-1B40-972B-1FCDC7355668}"/>
          </ac:picMkLst>
        </pc:picChg>
        <pc:picChg chg="add del mod">
          <ac:chgData name="One Skill" userId="8d49c830ac36a521" providerId="LiveId" clId="{9C6BF567-19FF-6142-9BC2-417BEDDDAE24}" dt="2020-12-20T16:12:53.516" v="1564" actId="478"/>
          <ac:picMkLst>
            <pc:docMk/>
            <pc:sldMk cId="2385354970" sldId="267"/>
            <ac:picMk id="3" creationId="{529C0984-5EEB-E24E-B8C2-75D902B77239}"/>
          </ac:picMkLst>
        </pc:picChg>
        <pc:picChg chg="add mod">
          <ac:chgData name="One Skill" userId="8d49c830ac36a521" providerId="LiveId" clId="{9C6BF567-19FF-6142-9BC2-417BEDDDAE24}" dt="2020-12-22T08:04:14.762" v="1736" actId="14100"/>
          <ac:picMkLst>
            <pc:docMk/>
            <pc:sldMk cId="2385354970" sldId="267"/>
            <ac:picMk id="15" creationId="{4585492B-79BB-884D-882B-A9BE96D5BE87}"/>
          </ac:picMkLst>
        </pc:picChg>
        <pc:cxnChg chg="add mod">
          <ac:chgData name="One Skill" userId="8d49c830ac36a521" providerId="LiveId" clId="{9C6BF567-19FF-6142-9BC2-417BEDDDAE24}" dt="2020-12-20T16:13:56.753" v="1586" actId="1076"/>
          <ac:cxnSpMkLst>
            <pc:docMk/>
            <pc:sldMk cId="2385354970" sldId="267"/>
            <ac:cxnSpMk id="7" creationId="{4AFAC6AD-E06A-BD4A-AB39-35849B2BFA2D}"/>
          </ac:cxnSpMkLst>
        </pc:cxnChg>
        <pc:cxnChg chg="add mod">
          <ac:chgData name="One Skill" userId="8d49c830ac36a521" providerId="LiveId" clId="{9C6BF567-19FF-6142-9BC2-417BEDDDAE24}" dt="2020-12-20T16:15:38.920" v="1602" actId="14100"/>
          <ac:cxnSpMkLst>
            <pc:docMk/>
            <pc:sldMk cId="2385354970" sldId="267"/>
            <ac:cxnSpMk id="13" creationId="{70ECD39E-EC9A-954A-B4CF-9BCD99C8CFAE}"/>
          </ac:cxnSpMkLst>
        </pc:cxnChg>
        <pc:cxnChg chg="add del mod">
          <ac:chgData name="One Skill" userId="8d49c830ac36a521" providerId="LiveId" clId="{9C6BF567-19FF-6142-9BC2-417BEDDDAE24}" dt="2020-12-20T15:58:14.347" v="1426" actId="478"/>
          <ac:cxnSpMkLst>
            <pc:docMk/>
            <pc:sldMk cId="2385354970" sldId="267"/>
            <ac:cxnSpMk id="18" creationId="{3F97B13C-4D3D-9745-A402-41E6B984C6E7}"/>
          </ac:cxnSpMkLst>
        </pc:cxnChg>
        <pc:cxnChg chg="add mod">
          <ac:chgData name="One Skill" userId="8d49c830ac36a521" providerId="LiveId" clId="{9C6BF567-19FF-6142-9BC2-417BEDDDAE24}" dt="2020-12-20T16:15:34.364" v="1601" actId="14100"/>
          <ac:cxnSpMkLst>
            <pc:docMk/>
            <pc:sldMk cId="2385354970" sldId="267"/>
            <ac:cxnSpMk id="28" creationId="{0DF68F12-370D-1E45-B388-B3EB7E9D3A9F}"/>
          </ac:cxnSpMkLst>
        </pc:cxnChg>
      </pc:sldChg>
      <pc:sldChg chg="addSp delSp modSp mod modTransition setBg">
        <pc:chgData name="One Skill" userId="8d49c830ac36a521" providerId="LiveId" clId="{9C6BF567-19FF-6142-9BC2-417BEDDDAE24}" dt="2020-12-22T09:05:52.706" v="1753" actId="478"/>
        <pc:sldMkLst>
          <pc:docMk/>
          <pc:sldMk cId="97523264" sldId="268"/>
        </pc:sldMkLst>
        <pc:spChg chg="add del mod">
          <ac:chgData name="One Skill" userId="8d49c830ac36a521" providerId="LiveId" clId="{9C6BF567-19FF-6142-9BC2-417BEDDDAE24}" dt="2020-12-22T09:05:48.747" v="1751" actId="1076"/>
          <ac:spMkLst>
            <pc:docMk/>
            <pc:sldMk cId="97523264" sldId="268"/>
            <ac:spMk id="2" creationId="{B8A42B65-566C-0A41-B8C2-5032B07BD196}"/>
          </ac:spMkLst>
        </pc:spChg>
        <pc:spChg chg="add del">
          <ac:chgData name="One Skill" userId="8d49c830ac36a521" providerId="LiveId" clId="{9C6BF567-19FF-6142-9BC2-417BEDDDAE24}" dt="2020-12-20T14:39:57.490" v="420" actId="11529"/>
          <ac:spMkLst>
            <pc:docMk/>
            <pc:sldMk cId="97523264" sldId="268"/>
            <ac:spMk id="3" creationId="{EB4D88D3-84B7-E749-A35A-720F50B83A5C}"/>
          </ac:spMkLst>
        </pc:spChg>
        <pc:spChg chg="mod">
          <ac:chgData name="One Skill" userId="8d49c830ac36a521" providerId="LiveId" clId="{9C6BF567-19FF-6142-9BC2-417BEDDDAE24}" dt="2020-12-22T08:37:11.824" v="1747" actId="255"/>
          <ac:spMkLst>
            <pc:docMk/>
            <pc:sldMk cId="97523264" sldId="268"/>
            <ac:spMk id="4" creationId="{D674933B-DF67-D14D-ACC6-194EA400210B}"/>
          </ac:spMkLst>
        </pc:spChg>
        <pc:spChg chg="mod">
          <ac:chgData name="One Skill" userId="8d49c830ac36a521" providerId="LiveId" clId="{9C6BF567-19FF-6142-9BC2-417BEDDDAE24}" dt="2020-12-20T14:39:54.222" v="419"/>
          <ac:spMkLst>
            <pc:docMk/>
            <pc:sldMk cId="97523264" sldId="268"/>
            <ac:spMk id="5" creationId="{1CFB6900-D66B-0F49-A570-71A9EEB1AC2E}"/>
          </ac:spMkLst>
        </pc:spChg>
        <pc:spChg chg="add del mod">
          <ac:chgData name="One Skill" userId="8d49c830ac36a521" providerId="LiveId" clId="{9C6BF567-19FF-6142-9BC2-417BEDDDAE24}" dt="2020-12-22T09:05:52.706" v="1753" actId="478"/>
          <ac:spMkLst>
            <pc:docMk/>
            <pc:sldMk cId="97523264" sldId="268"/>
            <ac:spMk id="5" creationId="{90E338AF-BDBC-204A-BBA8-ECDE7304F5B3}"/>
          </ac:spMkLst>
        </pc:spChg>
        <pc:picChg chg="add mod">
          <ac:chgData name="One Skill" userId="8d49c830ac36a521" providerId="LiveId" clId="{9C6BF567-19FF-6142-9BC2-417BEDDDAE24}" dt="2020-12-20T14:51:45.137" v="600" actId="108"/>
          <ac:picMkLst>
            <pc:docMk/>
            <pc:sldMk cId="97523264" sldId="268"/>
            <ac:picMk id="7" creationId="{3169A18E-29C1-B14B-9DAC-9A1603958F7D}"/>
          </ac:picMkLst>
        </pc:picChg>
      </pc:sldChg>
      <pc:sldChg chg="addSp delSp modSp mod modTransition setBg delAnim modAnim modNotesTx">
        <pc:chgData name="One Skill" userId="8d49c830ac36a521" providerId="LiveId" clId="{9C6BF567-19FF-6142-9BC2-417BEDDDAE24}" dt="2020-12-22T08:34:58.880" v="1738" actId="1076"/>
        <pc:sldMkLst>
          <pc:docMk/>
          <pc:sldMk cId="3842807558" sldId="269"/>
        </pc:sldMkLst>
        <pc:spChg chg="mod">
          <ac:chgData name="One Skill" userId="8d49c830ac36a521" providerId="LiveId" clId="{9C6BF567-19FF-6142-9BC2-417BEDDDAE24}" dt="2020-12-20T14:55:54.430" v="614" actId="14100"/>
          <ac:spMkLst>
            <pc:docMk/>
            <pc:sldMk cId="3842807558" sldId="269"/>
            <ac:spMk id="5" creationId="{67ABF447-6E17-1A45-AD94-46DCD25C1D16}"/>
          </ac:spMkLst>
        </pc:spChg>
        <pc:spChg chg="add del mod">
          <ac:chgData name="One Skill" userId="8d49c830ac36a521" providerId="LiveId" clId="{9C6BF567-19FF-6142-9BC2-417BEDDDAE24}" dt="2020-12-20T14:27:46.517" v="264" actId="478"/>
          <ac:spMkLst>
            <pc:docMk/>
            <pc:sldMk cId="3842807558" sldId="269"/>
            <ac:spMk id="6" creationId="{420B7622-152B-8541-BECA-5C5A091F5D02}"/>
          </ac:spMkLst>
        </pc:spChg>
        <pc:spChg chg="add del mod">
          <ac:chgData name="One Skill" userId="8d49c830ac36a521" providerId="LiveId" clId="{9C6BF567-19FF-6142-9BC2-417BEDDDAE24}" dt="2020-12-20T14:14:08.070" v="13" actId="478"/>
          <ac:spMkLst>
            <pc:docMk/>
            <pc:sldMk cId="3842807558" sldId="269"/>
            <ac:spMk id="7" creationId="{204AD36B-A9BA-CF4D-8E59-7C70D1723931}"/>
          </ac:spMkLst>
        </pc:spChg>
        <pc:spChg chg="add del mod">
          <ac:chgData name="One Skill" userId="8d49c830ac36a521" providerId="LiveId" clId="{9C6BF567-19FF-6142-9BC2-417BEDDDAE24}" dt="2020-12-20T14:14:06.887" v="12" actId="478"/>
          <ac:spMkLst>
            <pc:docMk/>
            <pc:sldMk cId="3842807558" sldId="269"/>
            <ac:spMk id="8" creationId="{8D4B63F5-C957-B44E-B67F-B9FD926F12D5}"/>
          </ac:spMkLst>
        </pc:spChg>
        <pc:spChg chg="add del mod">
          <ac:chgData name="One Skill" userId="8d49c830ac36a521" providerId="LiveId" clId="{9C6BF567-19FF-6142-9BC2-417BEDDDAE24}" dt="2020-12-20T14:14:09.012" v="14" actId="478"/>
          <ac:spMkLst>
            <pc:docMk/>
            <pc:sldMk cId="3842807558" sldId="269"/>
            <ac:spMk id="9" creationId="{F7CBA9E2-5062-914B-B855-82D0D35FE42F}"/>
          </ac:spMkLst>
        </pc:spChg>
        <pc:spChg chg="mod">
          <ac:chgData name="One Skill" userId="8d49c830ac36a521" providerId="LiveId" clId="{9C6BF567-19FF-6142-9BC2-417BEDDDAE24}" dt="2020-12-22T08:34:58.880" v="1738" actId="1076"/>
          <ac:spMkLst>
            <pc:docMk/>
            <pc:sldMk cId="3842807558" sldId="269"/>
            <ac:spMk id="10" creationId="{CF6B2B7C-89ED-F540-A64D-0D5E18A71354}"/>
          </ac:spMkLst>
        </pc:spChg>
        <pc:spChg chg="mod">
          <ac:chgData name="One Skill" userId="8d49c830ac36a521" providerId="LiveId" clId="{9C6BF567-19FF-6142-9BC2-417BEDDDAE24}" dt="2020-12-20T14:52:48.089" v="604" actId="1076"/>
          <ac:spMkLst>
            <pc:docMk/>
            <pc:sldMk cId="3842807558" sldId="269"/>
            <ac:spMk id="11" creationId="{F1ABBEE1-A4F3-6746-AE3A-4B6E12CE6CA3}"/>
          </ac:spMkLst>
        </pc:spChg>
        <pc:spChg chg="del mod">
          <ac:chgData name="One Skill" userId="8d49c830ac36a521" providerId="LiveId" clId="{9C6BF567-19FF-6142-9BC2-417BEDDDAE24}" dt="2020-12-20T14:38:10.811" v="403" actId="478"/>
          <ac:spMkLst>
            <pc:docMk/>
            <pc:sldMk cId="3842807558" sldId="269"/>
            <ac:spMk id="12" creationId="{A349B309-EFF8-E142-87D1-31756D1C6B55}"/>
          </ac:spMkLst>
        </pc:spChg>
        <pc:spChg chg="add del mod">
          <ac:chgData name="One Skill" userId="8d49c830ac36a521" providerId="LiveId" clId="{9C6BF567-19FF-6142-9BC2-417BEDDDAE24}" dt="2020-12-20T14:14:05.750" v="11" actId="478"/>
          <ac:spMkLst>
            <pc:docMk/>
            <pc:sldMk cId="3842807558" sldId="269"/>
            <ac:spMk id="13" creationId="{0FD91368-5C7F-5E4C-97BC-315C3FCDD534}"/>
          </ac:spMkLst>
        </pc:spChg>
        <pc:spChg chg="add del mod">
          <ac:chgData name="One Skill" userId="8d49c830ac36a521" providerId="LiveId" clId="{9C6BF567-19FF-6142-9BC2-417BEDDDAE24}" dt="2020-12-20T14:29:25.546" v="278" actId="478"/>
          <ac:spMkLst>
            <pc:docMk/>
            <pc:sldMk cId="3842807558" sldId="269"/>
            <ac:spMk id="14" creationId="{75206570-316E-7942-80EC-1987D75673DA}"/>
          </ac:spMkLst>
        </pc:spChg>
        <pc:spChg chg="add del mod">
          <ac:chgData name="One Skill" userId="8d49c830ac36a521" providerId="LiveId" clId="{9C6BF567-19FF-6142-9BC2-417BEDDDAE24}" dt="2020-12-20T14:29:25.546" v="278" actId="478"/>
          <ac:spMkLst>
            <pc:docMk/>
            <pc:sldMk cId="3842807558" sldId="269"/>
            <ac:spMk id="15" creationId="{B368E50B-9745-E343-ACC6-B2455424FE6A}"/>
          </ac:spMkLst>
        </pc:spChg>
        <pc:spChg chg="add del mod">
          <ac:chgData name="One Skill" userId="8d49c830ac36a521" providerId="LiveId" clId="{9C6BF567-19FF-6142-9BC2-417BEDDDAE24}" dt="2020-12-20T14:29:25.546" v="278" actId="478"/>
          <ac:spMkLst>
            <pc:docMk/>
            <pc:sldMk cId="3842807558" sldId="269"/>
            <ac:spMk id="16" creationId="{9E876771-D2AA-B844-BF88-09114B5276BA}"/>
          </ac:spMkLst>
        </pc:spChg>
        <pc:spChg chg="add del mod">
          <ac:chgData name="One Skill" userId="8d49c830ac36a521" providerId="LiveId" clId="{9C6BF567-19FF-6142-9BC2-417BEDDDAE24}" dt="2020-12-20T14:24:33.803" v="80" actId="478"/>
          <ac:spMkLst>
            <pc:docMk/>
            <pc:sldMk cId="3842807558" sldId="269"/>
            <ac:spMk id="17" creationId="{2472A291-377A-F041-8ACF-C24F18146BAD}"/>
          </ac:spMkLst>
        </pc:spChg>
        <pc:spChg chg="add del mod">
          <ac:chgData name="One Skill" userId="8d49c830ac36a521" providerId="LiveId" clId="{9C6BF567-19FF-6142-9BC2-417BEDDDAE24}" dt="2020-12-20T14:38:10.811" v="403" actId="478"/>
          <ac:spMkLst>
            <pc:docMk/>
            <pc:sldMk cId="3842807558" sldId="269"/>
            <ac:spMk id="18" creationId="{3A978737-F5D4-FA49-8627-585B8452EF3F}"/>
          </ac:spMkLst>
        </pc:spChg>
        <pc:spChg chg="add del mod">
          <ac:chgData name="One Skill" userId="8d49c830ac36a521" providerId="LiveId" clId="{9C6BF567-19FF-6142-9BC2-417BEDDDAE24}" dt="2020-12-20T14:38:10.811" v="403" actId="478"/>
          <ac:spMkLst>
            <pc:docMk/>
            <pc:sldMk cId="3842807558" sldId="269"/>
            <ac:spMk id="19" creationId="{55A847AA-863A-4146-A223-CA71469ACE46}"/>
          </ac:spMkLst>
        </pc:spChg>
        <pc:spChg chg="add del mod">
          <ac:chgData name="One Skill" userId="8d49c830ac36a521" providerId="LiveId" clId="{9C6BF567-19FF-6142-9BC2-417BEDDDAE24}" dt="2020-12-20T14:38:10.811" v="403" actId="478"/>
          <ac:spMkLst>
            <pc:docMk/>
            <pc:sldMk cId="3842807558" sldId="269"/>
            <ac:spMk id="20" creationId="{2850D640-79F6-FB45-95B9-664C91D96B14}"/>
          </ac:spMkLst>
        </pc:spChg>
        <pc:spChg chg="add mod">
          <ac:chgData name="One Skill" userId="8d49c830ac36a521" providerId="LiveId" clId="{9C6BF567-19FF-6142-9BC2-417BEDDDAE24}" dt="2020-12-20T14:34:10.239" v="375" actId="571"/>
          <ac:spMkLst>
            <pc:docMk/>
            <pc:sldMk cId="3842807558" sldId="269"/>
            <ac:spMk id="21" creationId="{D6787DAF-363B-FF49-8B5C-94BB07360B4E}"/>
          </ac:spMkLst>
        </pc:spChg>
        <pc:spChg chg="add mod">
          <ac:chgData name="One Skill" userId="8d49c830ac36a521" providerId="LiveId" clId="{9C6BF567-19FF-6142-9BC2-417BEDDDAE24}" dt="2020-12-20T14:34:10.239" v="375" actId="571"/>
          <ac:spMkLst>
            <pc:docMk/>
            <pc:sldMk cId="3842807558" sldId="269"/>
            <ac:spMk id="22" creationId="{A550FAD0-EC64-B541-9FEF-F3F576427C79}"/>
          </ac:spMkLst>
        </pc:spChg>
        <pc:spChg chg="add mod">
          <ac:chgData name="One Skill" userId="8d49c830ac36a521" providerId="LiveId" clId="{9C6BF567-19FF-6142-9BC2-417BEDDDAE24}" dt="2020-12-20T14:34:10.239" v="375" actId="571"/>
          <ac:spMkLst>
            <pc:docMk/>
            <pc:sldMk cId="3842807558" sldId="269"/>
            <ac:spMk id="23" creationId="{95ACA153-32CF-B343-BD0F-8295EFA0D82C}"/>
          </ac:spMkLst>
        </pc:spChg>
        <pc:spChg chg="add mod">
          <ac:chgData name="One Skill" userId="8d49c830ac36a521" providerId="LiveId" clId="{9C6BF567-19FF-6142-9BC2-417BEDDDAE24}" dt="2020-12-20T14:34:10.239" v="375" actId="571"/>
          <ac:spMkLst>
            <pc:docMk/>
            <pc:sldMk cId="3842807558" sldId="269"/>
            <ac:spMk id="24" creationId="{4A087067-6FBB-1745-A5D4-628D980A11A2}"/>
          </ac:spMkLst>
        </pc:spChg>
        <pc:spChg chg="add mod">
          <ac:chgData name="One Skill" userId="8d49c830ac36a521" providerId="LiveId" clId="{9C6BF567-19FF-6142-9BC2-417BEDDDAE24}" dt="2020-12-20T16:05:42.542" v="1504" actId="571"/>
          <ac:spMkLst>
            <pc:docMk/>
            <pc:sldMk cId="3842807558" sldId="269"/>
            <ac:spMk id="26" creationId="{79CF8A2E-6CD9-C246-88DB-41410F96B594}"/>
          </ac:spMkLst>
        </pc:spChg>
        <pc:spChg chg="add mod">
          <ac:chgData name="One Skill" userId="8d49c830ac36a521" providerId="LiveId" clId="{9C6BF567-19FF-6142-9BC2-417BEDDDAE24}" dt="2020-12-20T16:05:42.542" v="1504" actId="571"/>
          <ac:spMkLst>
            <pc:docMk/>
            <pc:sldMk cId="3842807558" sldId="269"/>
            <ac:spMk id="27" creationId="{8BF71943-E162-8646-B793-F730AF1116CA}"/>
          </ac:spMkLst>
        </pc:spChg>
        <pc:spChg chg="add mod">
          <ac:chgData name="One Skill" userId="8d49c830ac36a521" providerId="LiveId" clId="{9C6BF567-19FF-6142-9BC2-417BEDDDAE24}" dt="2020-12-20T16:05:42.542" v="1504" actId="571"/>
          <ac:spMkLst>
            <pc:docMk/>
            <pc:sldMk cId="3842807558" sldId="269"/>
            <ac:spMk id="28" creationId="{FC8B7B47-AD94-0B42-BF9A-FB712535E5D0}"/>
          </ac:spMkLst>
        </pc:spChg>
        <pc:spChg chg="add mod">
          <ac:chgData name="One Skill" userId="8d49c830ac36a521" providerId="LiveId" clId="{9C6BF567-19FF-6142-9BC2-417BEDDDAE24}" dt="2020-12-20T16:05:42.542" v="1504" actId="571"/>
          <ac:spMkLst>
            <pc:docMk/>
            <pc:sldMk cId="3842807558" sldId="269"/>
            <ac:spMk id="29" creationId="{14E00701-098F-CD4F-A308-C7B7ECDFF684}"/>
          </ac:spMkLst>
        </pc:spChg>
        <pc:picChg chg="add mod">
          <ac:chgData name="One Skill" userId="8d49c830ac36a521" providerId="LiveId" clId="{9C6BF567-19FF-6142-9BC2-417BEDDDAE24}" dt="2020-12-20T14:51:36.885" v="599" actId="1076"/>
          <ac:picMkLst>
            <pc:docMk/>
            <pc:sldMk cId="3842807558" sldId="269"/>
            <ac:picMk id="25" creationId="{C9A4FAB4-1D30-504F-AC22-18FA700E0E5D}"/>
          </ac:picMkLst>
        </pc:picChg>
        <pc:picChg chg="add mod">
          <ac:chgData name="One Skill" userId="8d49c830ac36a521" providerId="LiveId" clId="{9C6BF567-19FF-6142-9BC2-417BEDDDAE24}" dt="2020-12-20T14:38:25.459" v="404"/>
          <ac:picMkLst>
            <pc:docMk/>
            <pc:sldMk cId="3842807558" sldId="269"/>
            <ac:picMk id="1026" creationId="{46BE918B-EA92-1948-9A36-85366B984810}"/>
          </ac:picMkLst>
        </pc:picChg>
      </pc:sldChg>
      <pc:sldChg chg="addSp modSp add mod modTransition">
        <pc:chgData name="One Skill" userId="8d49c830ac36a521" providerId="LiveId" clId="{9C6BF567-19FF-6142-9BC2-417BEDDDAE24}" dt="2020-12-20T15:52:45.469" v="1187"/>
        <pc:sldMkLst>
          <pc:docMk/>
          <pc:sldMk cId="1167597831" sldId="270"/>
        </pc:sldMkLst>
        <pc:spChg chg="mod">
          <ac:chgData name="One Skill" userId="8d49c830ac36a521" providerId="LiveId" clId="{9C6BF567-19FF-6142-9BC2-417BEDDDAE24}" dt="2020-12-20T14:51:55.329" v="603"/>
          <ac:spMkLst>
            <pc:docMk/>
            <pc:sldMk cId="1167597831" sldId="270"/>
            <ac:spMk id="2" creationId="{B8A42B65-566C-0A41-B8C2-5032B07BD196}"/>
          </ac:spMkLst>
        </pc:spChg>
        <pc:spChg chg="mod">
          <ac:chgData name="One Skill" userId="8d49c830ac36a521" providerId="LiveId" clId="{9C6BF567-19FF-6142-9BC2-417BEDDDAE24}" dt="2020-12-20T14:46:44.273" v="480" actId="1076"/>
          <ac:spMkLst>
            <pc:docMk/>
            <pc:sldMk cId="1167597831" sldId="270"/>
            <ac:spMk id="4" creationId="{D674933B-DF67-D14D-ACC6-194EA400210B}"/>
          </ac:spMkLst>
        </pc:spChg>
        <pc:picChg chg="add mod">
          <ac:chgData name="One Skill" userId="8d49c830ac36a521" providerId="LiveId" clId="{9C6BF567-19FF-6142-9BC2-417BEDDDAE24}" dt="2020-12-20T14:51:49.500" v="601" actId="108"/>
          <ac:picMkLst>
            <pc:docMk/>
            <pc:sldMk cId="1167597831" sldId="270"/>
            <ac:picMk id="5" creationId="{D06CA14A-1988-B749-953E-210BAD5FF40E}"/>
          </ac:picMkLst>
        </pc:picChg>
      </pc:sldChg>
      <pc:sldChg chg="add del setBg">
        <pc:chgData name="One Skill" userId="8d49c830ac36a521" providerId="LiveId" clId="{9C6BF567-19FF-6142-9BC2-417BEDDDAE24}" dt="2020-12-20T14:45:11.789" v="453"/>
        <pc:sldMkLst>
          <pc:docMk/>
          <pc:sldMk cId="2603430066" sldId="270"/>
        </pc:sldMkLst>
      </pc:sldChg>
      <pc:sldChg chg="add del setBg">
        <pc:chgData name="One Skill" userId="8d49c830ac36a521" providerId="LiveId" clId="{9C6BF567-19FF-6142-9BC2-417BEDDDAE24}" dt="2020-12-20T14:45:17.552" v="455"/>
        <pc:sldMkLst>
          <pc:docMk/>
          <pc:sldMk cId="3902111716" sldId="270"/>
        </pc:sldMkLst>
      </pc:sldChg>
      <pc:sldChg chg="addSp delSp modSp add mod modTransition setBg delAnim modAnim">
        <pc:chgData name="One Skill" userId="8d49c830ac36a521" providerId="LiveId" clId="{9C6BF567-19FF-6142-9BC2-417BEDDDAE24}" dt="2020-12-20T16:08:04.231" v="1527"/>
        <pc:sldMkLst>
          <pc:docMk/>
          <pc:sldMk cId="3001872325" sldId="271"/>
        </pc:sldMkLst>
        <pc:spChg chg="mod">
          <ac:chgData name="One Skill" userId="8d49c830ac36a521" providerId="LiveId" clId="{9C6BF567-19FF-6142-9BC2-417BEDDDAE24}" dt="2020-12-20T14:56:43.845" v="618" actId="207"/>
          <ac:spMkLst>
            <pc:docMk/>
            <pc:sldMk cId="3001872325" sldId="271"/>
            <ac:spMk id="2" creationId="{B8A42B65-566C-0A41-B8C2-5032B07BD196}"/>
          </ac:spMkLst>
        </pc:spChg>
        <pc:spChg chg="add del mod">
          <ac:chgData name="One Skill" userId="8d49c830ac36a521" providerId="LiveId" clId="{9C6BF567-19FF-6142-9BC2-417BEDDDAE24}" dt="2020-12-20T16:00:24.761" v="1445" actId="478"/>
          <ac:spMkLst>
            <pc:docMk/>
            <pc:sldMk cId="3001872325" sldId="271"/>
            <ac:spMk id="3" creationId="{C5901233-C820-CF49-8587-CF6DE35CCC3E}"/>
          </ac:spMkLst>
        </pc:spChg>
        <pc:spChg chg="del">
          <ac:chgData name="One Skill" userId="8d49c830ac36a521" providerId="LiveId" clId="{9C6BF567-19FF-6142-9BC2-417BEDDDAE24}" dt="2020-12-20T14:57:06.765" v="622" actId="478"/>
          <ac:spMkLst>
            <pc:docMk/>
            <pc:sldMk cId="3001872325" sldId="271"/>
            <ac:spMk id="4" creationId="{D674933B-DF67-D14D-ACC6-194EA400210B}"/>
          </ac:spMkLst>
        </pc:spChg>
        <pc:spChg chg="add mod">
          <ac:chgData name="One Skill" userId="8d49c830ac36a521" providerId="LiveId" clId="{9C6BF567-19FF-6142-9BC2-417BEDDDAE24}" dt="2020-12-20T15:24:10.101" v="834" actId="12788"/>
          <ac:spMkLst>
            <pc:docMk/>
            <pc:sldMk cId="3001872325" sldId="271"/>
            <ac:spMk id="6" creationId="{86BA49A1-C4F8-6543-8240-061A4699B32F}"/>
          </ac:spMkLst>
        </pc:spChg>
        <pc:spChg chg="add mod">
          <ac:chgData name="One Skill" userId="8d49c830ac36a521" providerId="LiveId" clId="{9C6BF567-19FF-6142-9BC2-417BEDDDAE24}" dt="2020-12-20T16:06:08.654" v="1505" actId="1076"/>
          <ac:spMkLst>
            <pc:docMk/>
            <pc:sldMk cId="3001872325" sldId="271"/>
            <ac:spMk id="8" creationId="{55C861A1-5041-FA48-9C08-E00E83BF7177}"/>
          </ac:spMkLst>
        </pc:spChg>
        <pc:spChg chg="add mod">
          <ac:chgData name="One Skill" userId="8d49c830ac36a521" providerId="LiveId" clId="{9C6BF567-19FF-6142-9BC2-417BEDDDAE24}" dt="2020-12-20T15:10:26.642" v="755" actId="166"/>
          <ac:spMkLst>
            <pc:docMk/>
            <pc:sldMk cId="3001872325" sldId="271"/>
            <ac:spMk id="10" creationId="{0CE686A0-D3CF-4B45-AB0E-0CEACD1B22AE}"/>
          </ac:spMkLst>
        </pc:spChg>
        <pc:spChg chg="add del mod">
          <ac:chgData name="One Skill" userId="8d49c830ac36a521" providerId="LiveId" clId="{9C6BF567-19FF-6142-9BC2-417BEDDDAE24}" dt="2020-12-20T15:00:27.220" v="651" actId="478"/>
          <ac:spMkLst>
            <pc:docMk/>
            <pc:sldMk cId="3001872325" sldId="271"/>
            <ac:spMk id="11" creationId="{BC59B88D-73A1-8E4C-B120-ECF3DA3875F9}"/>
          </ac:spMkLst>
        </pc:spChg>
        <pc:spChg chg="add del mod">
          <ac:chgData name="One Skill" userId="8d49c830ac36a521" providerId="LiveId" clId="{9C6BF567-19FF-6142-9BC2-417BEDDDAE24}" dt="2020-12-20T15:01:16.830" v="672" actId="478"/>
          <ac:spMkLst>
            <pc:docMk/>
            <pc:sldMk cId="3001872325" sldId="271"/>
            <ac:spMk id="13" creationId="{69F9A237-4FEF-AF4E-9D43-06035CD2C7A2}"/>
          </ac:spMkLst>
        </pc:spChg>
        <pc:spChg chg="add del mod">
          <ac:chgData name="One Skill" userId="8d49c830ac36a521" providerId="LiveId" clId="{9C6BF567-19FF-6142-9BC2-417BEDDDAE24}" dt="2020-12-20T16:00:24.761" v="1445" actId="478"/>
          <ac:spMkLst>
            <pc:docMk/>
            <pc:sldMk cId="3001872325" sldId="271"/>
            <ac:spMk id="14" creationId="{EBE3205B-4BB0-6D4C-829B-4035FA68AA8E}"/>
          </ac:spMkLst>
        </pc:spChg>
        <pc:spChg chg="add del mod">
          <ac:chgData name="One Skill" userId="8d49c830ac36a521" providerId="LiveId" clId="{9C6BF567-19FF-6142-9BC2-417BEDDDAE24}" dt="2020-12-20T16:00:24.761" v="1445" actId="478"/>
          <ac:spMkLst>
            <pc:docMk/>
            <pc:sldMk cId="3001872325" sldId="271"/>
            <ac:spMk id="15" creationId="{944F8E9F-DB5B-9949-8AD5-375599C841AB}"/>
          </ac:spMkLst>
        </pc:spChg>
        <pc:spChg chg="add mod">
          <ac:chgData name="One Skill" userId="8d49c830ac36a521" providerId="LiveId" clId="{9C6BF567-19FF-6142-9BC2-417BEDDDAE24}" dt="2020-12-20T16:01:40.799" v="1460" actId="571"/>
          <ac:spMkLst>
            <pc:docMk/>
            <pc:sldMk cId="3001872325" sldId="271"/>
            <ac:spMk id="17" creationId="{E20B9048-CD6B-6F4F-8257-34132D2E8F7F}"/>
          </ac:spMkLst>
        </pc:spChg>
        <pc:spChg chg="add mod">
          <ac:chgData name="One Skill" userId="8d49c830ac36a521" providerId="LiveId" clId="{9C6BF567-19FF-6142-9BC2-417BEDDDAE24}" dt="2020-12-20T16:06:08.654" v="1505" actId="1076"/>
          <ac:spMkLst>
            <pc:docMk/>
            <pc:sldMk cId="3001872325" sldId="271"/>
            <ac:spMk id="18" creationId="{A5D6F6DD-4828-4A4E-9336-6CCFE09E4AFE}"/>
          </ac:spMkLst>
        </pc:spChg>
        <pc:spChg chg="add mod">
          <ac:chgData name="One Skill" userId="8d49c830ac36a521" providerId="LiveId" clId="{9C6BF567-19FF-6142-9BC2-417BEDDDAE24}" dt="2020-12-20T16:06:08.654" v="1505" actId="1076"/>
          <ac:spMkLst>
            <pc:docMk/>
            <pc:sldMk cId="3001872325" sldId="271"/>
            <ac:spMk id="19" creationId="{9FE9B72F-DF87-5F4E-B684-D0770028819B}"/>
          </ac:spMkLst>
        </pc:spChg>
        <pc:spChg chg="add mod">
          <ac:chgData name="One Skill" userId="8d49c830ac36a521" providerId="LiveId" clId="{9C6BF567-19FF-6142-9BC2-417BEDDDAE24}" dt="2020-12-20T16:06:26.924" v="1506" actId="1076"/>
          <ac:spMkLst>
            <pc:docMk/>
            <pc:sldMk cId="3001872325" sldId="271"/>
            <ac:spMk id="20" creationId="{AE454DD4-D90A-704B-ABC6-4575E360C82E}"/>
          </ac:spMkLst>
        </pc:spChg>
        <pc:spChg chg="add mod">
          <ac:chgData name="One Skill" userId="8d49c830ac36a521" providerId="LiveId" clId="{9C6BF567-19FF-6142-9BC2-417BEDDDAE24}" dt="2020-12-20T16:06:26.924" v="1506" actId="1076"/>
          <ac:spMkLst>
            <pc:docMk/>
            <pc:sldMk cId="3001872325" sldId="271"/>
            <ac:spMk id="21" creationId="{A68481F1-4643-EF42-A9CE-7AE30251B04D}"/>
          </ac:spMkLst>
        </pc:spChg>
        <pc:spChg chg="add mod">
          <ac:chgData name="One Skill" userId="8d49c830ac36a521" providerId="LiveId" clId="{9C6BF567-19FF-6142-9BC2-417BEDDDAE24}" dt="2020-12-20T16:06:26.924" v="1506" actId="1076"/>
          <ac:spMkLst>
            <pc:docMk/>
            <pc:sldMk cId="3001872325" sldId="271"/>
            <ac:spMk id="22" creationId="{4B79AB2B-D9AB-BB40-95B4-1E83C4B41C2F}"/>
          </ac:spMkLst>
        </pc:spChg>
        <pc:picChg chg="mod">
          <ac:chgData name="One Skill" userId="8d49c830ac36a521" providerId="LiveId" clId="{9C6BF567-19FF-6142-9BC2-417BEDDDAE24}" dt="2020-12-20T15:24:12.361" v="835" actId="1076"/>
          <ac:picMkLst>
            <pc:docMk/>
            <pc:sldMk cId="3001872325" sldId="271"/>
            <ac:picMk id="5" creationId="{D06CA14A-1988-B749-953E-210BAD5FF40E}"/>
          </ac:picMkLst>
        </pc:picChg>
        <pc:picChg chg="add del mod">
          <ac:chgData name="One Skill" userId="8d49c830ac36a521" providerId="LiveId" clId="{9C6BF567-19FF-6142-9BC2-417BEDDDAE24}" dt="2020-12-20T14:57:19.133" v="624" actId="478"/>
          <ac:picMkLst>
            <pc:docMk/>
            <pc:sldMk cId="3001872325" sldId="271"/>
            <ac:picMk id="7" creationId="{746F5F60-A6C3-4947-BEBA-417C9AB5EBD9}"/>
          </ac:picMkLst>
        </pc:picChg>
        <pc:picChg chg="add del">
          <ac:chgData name="One Skill" userId="8d49c830ac36a521" providerId="LiveId" clId="{9C6BF567-19FF-6142-9BC2-417BEDDDAE24}" dt="2020-12-20T14:58:17.770" v="634" actId="478"/>
          <ac:picMkLst>
            <pc:docMk/>
            <pc:sldMk cId="3001872325" sldId="271"/>
            <ac:picMk id="2050" creationId="{FAB9CBCC-9B9D-C94B-A298-FBB951BC56AE}"/>
          </ac:picMkLst>
        </pc:picChg>
        <pc:picChg chg="add del">
          <ac:chgData name="One Skill" userId="8d49c830ac36a521" providerId="LiveId" clId="{9C6BF567-19FF-6142-9BC2-417BEDDDAE24}" dt="2020-12-20T14:58:33.489" v="636"/>
          <ac:picMkLst>
            <pc:docMk/>
            <pc:sldMk cId="3001872325" sldId="271"/>
            <ac:picMk id="2052" creationId="{3A16E2BB-7B78-5343-B094-FCE214540754}"/>
          </ac:picMkLst>
        </pc:picChg>
        <pc:picChg chg="add mod">
          <ac:chgData name="One Skill" userId="8d49c830ac36a521" providerId="LiveId" clId="{9C6BF567-19FF-6142-9BC2-417BEDDDAE24}" dt="2020-12-20T15:08:53.331" v="742" actId="1076"/>
          <ac:picMkLst>
            <pc:docMk/>
            <pc:sldMk cId="3001872325" sldId="271"/>
            <ac:picMk id="2054" creationId="{D7294908-9A58-794A-B85A-622DC85DAF8C}"/>
          </ac:picMkLst>
        </pc:picChg>
      </pc:sldChg>
      <pc:sldChg chg="add del setBg">
        <pc:chgData name="One Skill" userId="8d49c830ac36a521" providerId="LiveId" clId="{9C6BF567-19FF-6142-9BC2-417BEDDDAE24}" dt="2020-12-20T15:11:23.439" v="757"/>
        <pc:sldMkLst>
          <pc:docMk/>
          <pc:sldMk cId="1200423315" sldId="272"/>
        </pc:sldMkLst>
      </pc:sldChg>
      <pc:sldChg chg="addSp delSp modSp add mod modTransition">
        <pc:chgData name="One Skill" userId="8d49c830ac36a521" providerId="LiveId" clId="{9C6BF567-19FF-6142-9BC2-417BEDDDAE24}" dt="2020-12-20T15:52:45.469" v="1187"/>
        <pc:sldMkLst>
          <pc:docMk/>
          <pc:sldMk cId="3341998466" sldId="272"/>
        </pc:sldMkLst>
        <pc:spChg chg="mod">
          <ac:chgData name="One Skill" userId="8d49c830ac36a521" providerId="LiveId" clId="{9C6BF567-19FF-6142-9BC2-417BEDDDAE24}" dt="2020-12-20T15:11:34.191" v="768" actId="404"/>
          <ac:spMkLst>
            <pc:docMk/>
            <pc:sldMk cId="3341998466" sldId="272"/>
            <ac:spMk id="4" creationId="{D674933B-DF67-D14D-ACC6-194EA400210B}"/>
          </ac:spMkLst>
        </pc:spChg>
        <pc:picChg chg="del">
          <ac:chgData name="One Skill" userId="8d49c830ac36a521" providerId="LiveId" clId="{9C6BF567-19FF-6142-9BC2-417BEDDDAE24}" dt="2020-12-20T15:12:07.412" v="771" actId="478"/>
          <ac:picMkLst>
            <pc:docMk/>
            <pc:sldMk cId="3341998466" sldId="272"/>
            <ac:picMk id="5" creationId="{D06CA14A-1988-B749-953E-210BAD5FF40E}"/>
          </ac:picMkLst>
        </pc:picChg>
        <pc:picChg chg="add mod">
          <ac:chgData name="One Skill" userId="8d49c830ac36a521" providerId="LiveId" clId="{9C6BF567-19FF-6142-9BC2-417BEDDDAE24}" dt="2020-12-20T15:12:15.071" v="774" actId="1076"/>
          <ac:picMkLst>
            <pc:docMk/>
            <pc:sldMk cId="3341998466" sldId="272"/>
            <ac:picMk id="6" creationId="{CEB538FE-34FC-714C-8121-3DEF7E6B040F}"/>
          </ac:picMkLst>
        </pc:picChg>
      </pc:sldChg>
      <pc:sldChg chg="addSp delSp modSp add mod modTransition setBg addAnim delAnim modAnim modNotesTx">
        <pc:chgData name="One Skill" userId="8d49c830ac36a521" providerId="LiveId" clId="{9C6BF567-19FF-6142-9BC2-417BEDDDAE24}" dt="2020-12-20T15:52:45.469" v="1187"/>
        <pc:sldMkLst>
          <pc:docMk/>
          <pc:sldMk cId="3046787693" sldId="273"/>
        </pc:sldMkLst>
        <pc:spChg chg="del mod">
          <ac:chgData name="One Skill" userId="8d49c830ac36a521" providerId="LiveId" clId="{9C6BF567-19FF-6142-9BC2-417BEDDDAE24}" dt="2020-12-20T15:18:12.399" v="813" actId="478"/>
          <ac:spMkLst>
            <pc:docMk/>
            <pc:sldMk cId="3046787693" sldId="273"/>
            <ac:spMk id="3" creationId="{C5901233-C820-CF49-8587-CF6DE35CCC3E}"/>
          </ac:spMkLst>
        </pc:spChg>
        <pc:spChg chg="add del mod">
          <ac:chgData name="One Skill" userId="8d49c830ac36a521" providerId="LiveId" clId="{9C6BF567-19FF-6142-9BC2-417BEDDDAE24}" dt="2020-12-20T15:35:00.393" v="982" actId="478"/>
          <ac:spMkLst>
            <pc:docMk/>
            <pc:sldMk cId="3046787693" sldId="273"/>
            <ac:spMk id="4" creationId="{0DFC0167-0BD0-B041-9661-1ACAF8DF29FE}"/>
          </ac:spMkLst>
        </pc:spChg>
        <pc:spChg chg="mod">
          <ac:chgData name="One Skill" userId="8d49c830ac36a521" providerId="LiveId" clId="{9C6BF567-19FF-6142-9BC2-417BEDDDAE24}" dt="2020-12-20T15:12:48.045" v="785" actId="20577"/>
          <ac:spMkLst>
            <pc:docMk/>
            <pc:sldMk cId="3046787693" sldId="273"/>
            <ac:spMk id="6" creationId="{86BA49A1-C4F8-6543-8240-061A4699B32F}"/>
          </ac:spMkLst>
        </pc:spChg>
        <pc:spChg chg="add del mod">
          <ac:chgData name="One Skill" userId="8d49c830ac36a521" providerId="LiveId" clId="{9C6BF567-19FF-6142-9BC2-417BEDDDAE24}" dt="2020-12-20T15:41:37.724" v="1069" actId="478"/>
          <ac:spMkLst>
            <pc:docMk/>
            <pc:sldMk cId="3046787693" sldId="273"/>
            <ac:spMk id="7" creationId="{530E11B1-5ECC-9B45-AFEC-AB2557DB8A71}"/>
          </ac:spMkLst>
        </pc:spChg>
        <pc:spChg chg="add del mod">
          <ac:chgData name="One Skill" userId="8d49c830ac36a521" providerId="LiveId" clId="{9C6BF567-19FF-6142-9BC2-417BEDDDAE24}" dt="2020-12-20T15:25:14.941" v="847" actId="478"/>
          <ac:spMkLst>
            <pc:docMk/>
            <pc:sldMk cId="3046787693" sldId="273"/>
            <ac:spMk id="12" creationId="{3D7898C4-45C0-0B47-96F7-647AABBB313E}"/>
          </ac:spMkLst>
        </pc:spChg>
        <pc:spChg chg="add del mod">
          <ac:chgData name="One Skill" userId="8d49c830ac36a521" providerId="LiveId" clId="{9C6BF567-19FF-6142-9BC2-417BEDDDAE24}" dt="2020-12-20T15:25:12.799" v="846" actId="478"/>
          <ac:spMkLst>
            <pc:docMk/>
            <pc:sldMk cId="3046787693" sldId="273"/>
            <ac:spMk id="13" creationId="{1AC60654-C16A-EB4D-8446-F8E508810C1E}"/>
          </ac:spMkLst>
        </pc:spChg>
        <pc:spChg chg="del mod">
          <ac:chgData name="One Skill" userId="8d49c830ac36a521" providerId="LiveId" clId="{9C6BF567-19FF-6142-9BC2-417BEDDDAE24}" dt="2020-12-20T15:18:12.399" v="813" actId="478"/>
          <ac:spMkLst>
            <pc:docMk/>
            <pc:sldMk cId="3046787693" sldId="273"/>
            <ac:spMk id="14" creationId="{EBE3205B-4BB0-6D4C-829B-4035FA68AA8E}"/>
          </ac:spMkLst>
        </pc:spChg>
        <pc:spChg chg="del mod">
          <ac:chgData name="One Skill" userId="8d49c830ac36a521" providerId="LiveId" clId="{9C6BF567-19FF-6142-9BC2-417BEDDDAE24}" dt="2020-12-20T15:18:12.399" v="813" actId="478"/>
          <ac:spMkLst>
            <pc:docMk/>
            <pc:sldMk cId="3046787693" sldId="273"/>
            <ac:spMk id="15" creationId="{944F8E9F-DB5B-9949-8AD5-375599C841AB}"/>
          </ac:spMkLst>
        </pc:spChg>
        <pc:spChg chg="add del mod">
          <ac:chgData name="One Skill" userId="8d49c830ac36a521" providerId="LiveId" clId="{9C6BF567-19FF-6142-9BC2-417BEDDDAE24}" dt="2020-12-20T15:25:09.557" v="844" actId="478"/>
          <ac:spMkLst>
            <pc:docMk/>
            <pc:sldMk cId="3046787693" sldId="273"/>
            <ac:spMk id="16" creationId="{0FB5F359-A61B-AC4F-9656-4D0CDC8CD188}"/>
          </ac:spMkLst>
        </pc:spChg>
        <pc:spChg chg="add del mod">
          <ac:chgData name="One Skill" userId="8d49c830ac36a521" providerId="LiveId" clId="{9C6BF567-19FF-6142-9BC2-417BEDDDAE24}" dt="2020-12-20T15:25:10.871" v="845" actId="478"/>
          <ac:spMkLst>
            <pc:docMk/>
            <pc:sldMk cId="3046787693" sldId="273"/>
            <ac:spMk id="17" creationId="{79F9D1C8-317B-C645-AD2F-2161E26BDEED}"/>
          </ac:spMkLst>
        </pc:spChg>
        <pc:spChg chg="add del mod">
          <ac:chgData name="One Skill" userId="8d49c830ac36a521" providerId="LiveId" clId="{9C6BF567-19FF-6142-9BC2-417BEDDDAE24}" dt="2020-12-20T15:35:00.393" v="982" actId="478"/>
          <ac:spMkLst>
            <pc:docMk/>
            <pc:sldMk cId="3046787693" sldId="273"/>
            <ac:spMk id="18" creationId="{AE35A628-2A90-FB43-8382-B97AE1A09DBF}"/>
          </ac:spMkLst>
        </pc:spChg>
        <pc:spChg chg="add del mod">
          <ac:chgData name="One Skill" userId="8d49c830ac36a521" providerId="LiveId" clId="{9C6BF567-19FF-6142-9BC2-417BEDDDAE24}" dt="2020-12-20T15:35:01.501" v="983" actId="478"/>
          <ac:spMkLst>
            <pc:docMk/>
            <pc:sldMk cId="3046787693" sldId="273"/>
            <ac:spMk id="19" creationId="{F0EE7014-8CB7-EC47-BB85-AC1705D80C14}"/>
          </ac:spMkLst>
        </pc:spChg>
        <pc:spChg chg="add del mod">
          <ac:chgData name="One Skill" userId="8d49c830ac36a521" providerId="LiveId" clId="{9C6BF567-19FF-6142-9BC2-417BEDDDAE24}" dt="2020-12-20T15:35:02.618" v="984" actId="478"/>
          <ac:spMkLst>
            <pc:docMk/>
            <pc:sldMk cId="3046787693" sldId="273"/>
            <ac:spMk id="20" creationId="{D06AD1E7-A752-1D4B-9B48-E7A72EA9DF03}"/>
          </ac:spMkLst>
        </pc:spChg>
        <pc:spChg chg="add mod">
          <ac:chgData name="One Skill" userId="8d49c830ac36a521" providerId="LiveId" clId="{9C6BF567-19FF-6142-9BC2-417BEDDDAE24}" dt="2020-12-20T15:38:59.103" v="1011" actId="571"/>
          <ac:spMkLst>
            <pc:docMk/>
            <pc:sldMk cId="3046787693" sldId="273"/>
            <ac:spMk id="21" creationId="{7958C28E-E5A8-E547-8660-BA14AB085DAE}"/>
          </ac:spMkLst>
        </pc:spChg>
        <pc:spChg chg="add del mod">
          <ac:chgData name="One Skill" userId="8d49c830ac36a521" providerId="LiveId" clId="{9C6BF567-19FF-6142-9BC2-417BEDDDAE24}" dt="2020-12-20T15:49:51.931" v="1150" actId="478"/>
          <ac:spMkLst>
            <pc:docMk/>
            <pc:sldMk cId="3046787693" sldId="273"/>
            <ac:spMk id="22" creationId="{18BB1EAC-F292-8744-AA4D-DE2D8BCC99B1}"/>
          </ac:spMkLst>
        </pc:spChg>
        <pc:spChg chg="add del mod">
          <ac:chgData name="One Skill" userId="8d49c830ac36a521" providerId="LiveId" clId="{9C6BF567-19FF-6142-9BC2-417BEDDDAE24}" dt="2020-12-20T15:41:37.157" v="1068" actId="478"/>
          <ac:spMkLst>
            <pc:docMk/>
            <pc:sldMk cId="3046787693" sldId="273"/>
            <ac:spMk id="23" creationId="{7179762A-EA32-8E47-B0F5-B79370B165C6}"/>
          </ac:spMkLst>
        </pc:spChg>
        <pc:spChg chg="add mod">
          <ac:chgData name="One Skill" userId="8d49c830ac36a521" providerId="LiveId" clId="{9C6BF567-19FF-6142-9BC2-417BEDDDAE24}" dt="2020-12-20T15:41:28.898" v="1067" actId="571"/>
          <ac:spMkLst>
            <pc:docMk/>
            <pc:sldMk cId="3046787693" sldId="273"/>
            <ac:spMk id="24" creationId="{2B3CA682-A409-6846-AC3E-1F0A291E2444}"/>
          </ac:spMkLst>
        </pc:spChg>
        <pc:spChg chg="add del mod">
          <ac:chgData name="One Skill" userId="8d49c830ac36a521" providerId="LiveId" clId="{9C6BF567-19FF-6142-9BC2-417BEDDDAE24}" dt="2020-12-20T15:45:59.568" v="1100" actId="478"/>
          <ac:spMkLst>
            <pc:docMk/>
            <pc:sldMk cId="3046787693" sldId="273"/>
            <ac:spMk id="25" creationId="{79049D33-9653-8142-BEC2-BFD7DDCAB071}"/>
          </ac:spMkLst>
        </pc:spChg>
        <pc:spChg chg="add del mod">
          <ac:chgData name="One Skill" userId="8d49c830ac36a521" providerId="LiveId" clId="{9C6BF567-19FF-6142-9BC2-417BEDDDAE24}" dt="2020-12-20T15:49:49.451" v="1147" actId="478"/>
          <ac:spMkLst>
            <pc:docMk/>
            <pc:sldMk cId="3046787693" sldId="273"/>
            <ac:spMk id="26" creationId="{6E078F45-057C-CB4A-863E-BB64354397D8}"/>
          </ac:spMkLst>
        </pc:spChg>
        <pc:spChg chg="add del mod">
          <ac:chgData name="One Skill" userId="8d49c830ac36a521" providerId="LiveId" clId="{9C6BF567-19FF-6142-9BC2-417BEDDDAE24}" dt="2020-12-20T15:49:50.964" v="1149" actId="478"/>
          <ac:spMkLst>
            <pc:docMk/>
            <pc:sldMk cId="3046787693" sldId="273"/>
            <ac:spMk id="27" creationId="{2D595E50-2974-F34A-989A-CDD5120538DB}"/>
          </ac:spMkLst>
        </pc:spChg>
        <pc:spChg chg="add mod">
          <ac:chgData name="One Skill" userId="8d49c830ac36a521" providerId="LiveId" clId="{9C6BF567-19FF-6142-9BC2-417BEDDDAE24}" dt="2020-12-20T15:51:37.600" v="1186" actId="1076"/>
          <ac:spMkLst>
            <pc:docMk/>
            <pc:sldMk cId="3046787693" sldId="273"/>
            <ac:spMk id="28" creationId="{F5655B3E-FE88-834E-A29C-AE048BDB4893}"/>
          </ac:spMkLst>
        </pc:spChg>
        <pc:spChg chg="add del mod">
          <ac:chgData name="One Skill" userId="8d49c830ac36a521" providerId="LiveId" clId="{9C6BF567-19FF-6142-9BC2-417BEDDDAE24}" dt="2020-12-20T15:49:50.482" v="1148" actId="478"/>
          <ac:spMkLst>
            <pc:docMk/>
            <pc:sldMk cId="3046787693" sldId="273"/>
            <ac:spMk id="29" creationId="{71B50B9E-F40D-814D-A4E8-736A8BFA77E2}"/>
          </ac:spMkLst>
        </pc:spChg>
        <pc:spChg chg="add mod">
          <ac:chgData name="One Skill" userId="8d49c830ac36a521" providerId="LiveId" clId="{9C6BF567-19FF-6142-9BC2-417BEDDDAE24}" dt="2020-12-20T15:51:37.600" v="1186" actId="1076"/>
          <ac:spMkLst>
            <pc:docMk/>
            <pc:sldMk cId="3046787693" sldId="273"/>
            <ac:spMk id="30" creationId="{9429F179-E309-5B4C-9AC1-9EAF871D7405}"/>
          </ac:spMkLst>
        </pc:spChg>
        <pc:spChg chg="add mod">
          <ac:chgData name="One Skill" userId="8d49c830ac36a521" providerId="LiveId" clId="{9C6BF567-19FF-6142-9BC2-417BEDDDAE24}" dt="2020-12-20T15:51:37.600" v="1186" actId="1076"/>
          <ac:spMkLst>
            <pc:docMk/>
            <pc:sldMk cId="3046787693" sldId="273"/>
            <ac:spMk id="31" creationId="{D53930A9-9ED7-C347-B138-C9D92018A994}"/>
          </ac:spMkLst>
        </pc:spChg>
        <pc:picChg chg="del">
          <ac:chgData name="One Skill" userId="8d49c830ac36a521" providerId="LiveId" clId="{9C6BF567-19FF-6142-9BC2-417BEDDDAE24}" dt="2020-12-20T15:12:59.262" v="789" actId="478"/>
          <ac:picMkLst>
            <pc:docMk/>
            <pc:sldMk cId="3046787693" sldId="273"/>
            <ac:picMk id="5" creationId="{D06CA14A-1988-B749-953E-210BAD5FF40E}"/>
          </ac:picMkLst>
        </pc:picChg>
        <pc:picChg chg="add mod">
          <ac:chgData name="One Skill" userId="8d49c830ac36a521" providerId="LiveId" clId="{9C6BF567-19FF-6142-9BC2-417BEDDDAE24}" dt="2020-12-20T15:41:28.560" v="1066" actId="1076"/>
          <ac:picMkLst>
            <pc:docMk/>
            <pc:sldMk cId="3046787693" sldId="273"/>
            <ac:picMk id="11" creationId="{EC7840E3-BAD3-A84E-B5ED-F442FFC9B8E6}"/>
          </ac:picMkLst>
        </pc:picChg>
        <pc:picChg chg="del mod">
          <ac:chgData name="One Skill" userId="8d49c830ac36a521" providerId="LiveId" clId="{9C6BF567-19FF-6142-9BC2-417BEDDDAE24}" dt="2020-12-20T15:13:24.488" v="796" actId="478"/>
          <ac:picMkLst>
            <pc:docMk/>
            <pc:sldMk cId="3046787693" sldId="273"/>
            <ac:picMk id="2054" creationId="{D7294908-9A58-794A-B85A-622DC85DAF8C}"/>
          </ac:picMkLst>
        </pc:picChg>
        <pc:picChg chg="add mod">
          <ac:chgData name="One Skill" userId="8d49c830ac36a521" providerId="LiveId" clId="{9C6BF567-19FF-6142-9BC2-417BEDDDAE24}" dt="2020-12-20T15:40:03.749" v="1034" actId="167"/>
          <ac:picMkLst>
            <pc:docMk/>
            <pc:sldMk cId="3046787693" sldId="273"/>
            <ac:picMk id="3074" creationId="{7E6FB2E9-7E21-1A4B-B7D9-51B1351B358F}"/>
          </ac:picMkLst>
        </pc:picChg>
      </pc:sldChg>
      <pc:sldChg chg="addSp delSp modSp add mod modTransition">
        <pc:chgData name="One Skill" userId="8d49c830ac36a521" providerId="LiveId" clId="{9C6BF567-19FF-6142-9BC2-417BEDDDAE24}" dt="2020-12-20T15:52:45.469" v="1187"/>
        <pc:sldMkLst>
          <pc:docMk/>
          <pc:sldMk cId="271936434" sldId="274"/>
        </pc:sldMkLst>
        <pc:spChg chg="mod">
          <ac:chgData name="One Skill" userId="8d49c830ac36a521" providerId="LiveId" clId="{9C6BF567-19FF-6142-9BC2-417BEDDDAE24}" dt="2020-12-20T15:28:56.234" v="920" actId="20577"/>
          <ac:spMkLst>
            <pc:docMk/>
            <pc:sldMk cId="271936434" sldId="274"/>
            <ac:spMk id="4" creationId="{D674933B-DF67-D14D-ACC6-194EA400210B}"/>
          </ac:spMkLst>
        </pc:spChg>
        <pc:spChg chg="add mod">
          <ac:chgData name="One Skill" userId="8d49c830ac36a521" providerId="LiveId" clId="{9C6BF567-19FF-6142-9BC2-417BEDDDAE24}" dt="2020-12-20T15:29:02.229" v="932" actId="20577"/>
          <ac:spMkLst>
            <pc:docMk/>
            <pc:sldMk cId="271936434" sldId="274"/>
            <ac:spMk id="5" creationId="{FD9FA5D4-F976-AF4C-AC07-03DCC1B85E22}"/>
          </ac:spMkLst>
        </pc:spChg>
        <pc:picChg chg="del">
          <ac:chgData name="One Skill" userId="8d49c830ac36a521" providerId="LiveId" clId="{9C6BF567-19FF-6142-9BC2-417BEDDDAE24}" dt="2020-12-20T15:30:23.001" v="952" actId="478"/>
          <ac:picMkLst>
            <pc:docMk/>
            <pc:sldMk cId="271936434" sldId="274"/>
            <ac:picMk id="6" creationId="{CEB538FE-34FC-714C-8121-3DEF7E6B040F}"/>
          </ac:picMkLst>
        </pc:picChg>
        <pc:picChg chg="add mod">
          <ac:chgData name="One Skill" userId="8d49c830ac36a521" providerId="LiveId" clId="{9C6BF567-19FF-6142-9BC2-417BEDDDAE24}" dt="2020-12-20T15:30:38.641" v="958" actId="108"/>
          <ac:picMkLst>
            <pc:docMk/>
            <pc:sldMk cId="271936434" sldId="274"/>
            <ac:picMk id="7" creationId="{3ABC9C15-A943-6549-9279-9BBD8A235D84}"/>
          </ac:picMkLst>
        </pc:picChg>
      </pc:sldChg>
      <pc:sldChg chg="add del setBg">
        <pc:chgData name="One Skill" userId="8d49c830ac36a521" providerId="LiveId" clId="{9C6BF567-19FF-6142-9BC2-417BEDDDAE24}" dt="2020-12-20T15:28:22.148" v="890"/>
        <pc:sldMkLst>
          <pc:docMk/>
          <pc:sldMk cId="1570673602" sldId="274"/>
        </pc:sldMkLst>
      </pc:sldChg>
      <pc:sldChg chg="addSp delSp modSp add mod modTransition setBg delAnim modAnim modNotesTx">
        <pc:chgData name="One Skill" userId="8d49c830ac36a521" providerId="LiveId" clId="{9C6BF567-19FF-6142-9BC2-417BEDDDAE24}" dt="2020-12-22T10:03:35.130" v="1764" actId="688"/>
        <pc:sldMkLst>
          <pc:docMk/>
          <pc:sldMk cId="51870337" sldId="275"/>
        </pc:sldMkLst>
        <pc:spChg chg="del">
          <ac:chgData name="One Skill" userId="8d49c830ac36a521" providerId="LiveId" clId="{9C6BF567-19FF-6142-9BC2-417BEDDDAE24}" dt="2020-12-20T16:16:10.903" v="1604" actId="478"/>
          <ac:spMkLst>
            <pc:docMk/>
            <pc:sldMk cId="51870337" sldId="275"/>
            <ac:spMk id="4" creationId="{0DFC0167-0BD0-B041-9661-1ACAF8DF29FE}"/>
          </ac:spMkLst>
        </pc:spChg>
        <pc:spChg chg="mod">
          <ac:chgData name="One Skill" userId="8d49c830ac36a521" providerId="LiveId" clId="{9C6BF567-19FF-6142-9BC2-417BEDDDAE24}" dt="2020-12-20T16:16:48.434" v="1612" actId="27803"/>
          <ac:spMkLst>
            <pc:docMk/>
            <pc:sldMk cId="51870337" sldId="275"/>
            <ac:spMk id="5" creationId="{7A5F71DC-C1B2-F24F-935A-97B3BB311D80}"/>
          </ac:spMkLst>
        </pc:spChg>
        <pc:spChg chg="mod topLvl">
          <ac:chgData name="One Skill" userId="8d49c830ac36a521" providerId="LiveId" clId="{9C6BF567-19FF-6142-9BC2-417BEDDDAE24}" dt="2020-12-20T15:31:19.186" v="967" actId="1076"/>
          <ac:spMkLst>
            <pc:docMk/>
            <pc:sldMk cId="51870337" sldId="275"/>
            <ac:spMk id="6" creationId="{86BA49A1-C4F8-6543-8240-061A4699B32F}"/>
          </ac:spMkLst>
        </pc:spChg>
        <pc:spChg chg="mod">
          <ac:chgData name="One Skill" userId="8d49c830ac36a521" providerId="LiveId" clId="{9C6BF567-19FF-6142-9BC2-417BEDDDAE24}" dt="2020-12-20T16:16:48.434" v="1612" actId="27803"/>
          <ac:spMkLst>
            <pc:docMk/>
            <pc:sldMk cId="51870337" sldId="275"/>
            <ac:spMk id="7" creationId="{7027C96C-E5BC-C841-9817-193F6B5FB3FB}"/>
          </ac:spMkLst>
        </pc:spChg>
        <pc:spChg chg="add del">
          <ac:chgData name="One Skill" userId="8d49c830ac36a521" providerId="LiveId" clId="{9C6BF567-19FF-6142-9BC2-417BEDDDAE24}" dt="2020-12-20T16:17:37.710" v="1619" actId="478"/>
          <ac:spMkLst>
            <pc:docMk/>
            <pc:sldMk cId="51870337" sldId="275"/>
            <ac:spMk id="8" creationId="{DCBE670D-0338-0647-B622-4E8BA29D19FA}"/>
          </ac:spMkLst>
        </pc:spChg>
        <pc:spChg chg="mod">
          <ac:chgData name="One Skill" userId="8d49c830ac36a521" providerId="LiveId" clId="{9C6BF567-19FF-6142-9BC2-417BEDDDAE24}" dt="2020-12-20T16:19:01.755" v="1625" actId="207"/>
          <ac:spMkLst>
            <pc:docMk/>
            <pc:sldMk cId="51870337" sldId="275"/>
            <ac:spMk id="11" creationId="{CD1B8F9A-FB3E-9B4E-85E1-524E7A251704}"/>
          </ac:spMkLst>
        </pc:spChg>
        <pc:spChg chg="add mod topLvl">
          <ac:chgData name="One Skill" userId="8d49c830ac36a521" providerId="LiveId" clId="{9C6BF567-19FF-6142-9BC2-417BEDDDAE24}" dt="2020-12-20T15:31:19.186" v="967" actId="1076"/>
          <ac:spMkLst>
            <pc:docMk/>
            <pc:sldMk cId="51870337" sldId="275"/>
            <ac:spMk id="12" creationId="{99D1D594-5228-7E40-8C11-673A42AE8EE2}"/>
          </ac:spMkLst>
        </pc:spChg>
        <pc:spChg chg="mod">
          <ac:chgData name="One Skill" userId="8d49c830ac36a521" providerId="LiveId" clId="{9C6BF567-19FF-6142-9BC2-417BEDDDAE24}" dt="2020-12-20T16:19:01.755" v="1625" actId="207"/>
          <ac:spMkLst>
            <pc:docMk/>
            <pc:sldMk cId="51870337" sldId="275"/>
            <ac:spMk id="15" creationId="{6CC1C29B-1477-494B-8F22-2B7063EDD326}"/>
          </ac:spMkLst>
        </pc:spChg>
        <pc:spChg chg="add del mod">
          <ac:chgData name="One Skill" userId="8d49c830ac36a521" providerId="LiveId" clId="{9C6BF567-19FF-6142-9BC2-417BEDDDAE24}" dt="2020-12-20T16:17:54.444" v="1623" actId="478"/>
          <ac:spMkLst>
            <pc:docMk/>
            <pc:sldMk cId="51870337" sldId="275"/>
            <ac:spMk id="16" creationId="{51CF64D9-7FE0-8746-A744-132984E45CDC}"/>
          </ac:spMkLst>
        </pc:spChg>
        <pc:spChg chg="del">
          <ac:chgData name="One Skill" userId="8d49c830ac36a521" providerId="LiveId" clId="{9C6BF567-19FF-6142-9BC2-417BEDDDAE24}" dt="2020-12-20T16:16:11.694" v="1605" actId="478"/>
          <ac:spMkLst>
            <pc:docMk/>
            <pc:sldMk cId="51870337" sldId="275"/>
            <ac:spMk id="18" creationId="{AE35A628-2A90-FB43-8382-B97AE1A09DBF}"/>
          </ac:spMkLst>
        </pc:spChg>
        <pc:spChg chg="del">
          <ac:chgData name="One Skill" userId="8d49c830ac36a521" providerId="LiveId" clId="{9C6BF567-19FF-6142-9BC2-417BEDDDAE24}" dt="2020-12-20T16:16:12.510" v="1606" actId="478"/>
          <ac:spMkLst>
            <pc:docMk/>
            <pc:sldMk cId="51870337" sldId="275"/>
            <ac:spMk id="19" creationId="{F0EE7014-8CB7-EC47-BB85-AC1705D80C14}"/>
          </ac:spMkLst>
        </pc:spChg>
        <pc:spChg chg="del">
          <ac:chgData name="One Skill" userId="8d49c830ac36a521" providerId="LiveId" clId="{9C6BF567-19FF-6142-9BC2-417BEDDDAE24}" dt="2020-12-20T16:16:13.367" v="1607" actId="478"/>
          <ac:spMkLst>
            <pc:docMk/>
            <pc:sldMk cId="51870337" sldId="275"/>
            <ac:spMk id="20" creationId="{D06AD1E7-A752-1D4B-9B48-E7A72EA9DF03}"/>
          </ac:spMkLst>
        </pc:spChg>
        <pc:spChg chg="add del mod">
          <ac:chgData name="One Skill" userId="8d49c830ac36a521" providerId="LiveId" clId="{9C6BF567-19FF-6142-9BC2-417BEDDDAE24}" dt="2020-12-20T16:17:54.444" v="1623" actId="478"/>
          <ac:spMkLst>
            <pc:docMk/>
            <pc:sldMk cId="51870337" sldId="275"/>
            <ac:spMk id="22" creationId="{8DC29CD1-5653-4641-8E0B-EFB8BD3E156A}"/>
          </ac:spMkLst>
        </pc:spChg>
        <pc:spChg chg="mod">
          <ac:chgData name="One Skill" userId="8d49c830ac36a521" providerId="LiveId" clId="{9C6BF567-19FF-6142-9BC2-417BEDDDAE24}" dt="2020-12-20T16:23:13.231" v="1647" actId="1076"/>
          <ac:spMkLst>
            <pc:docMk/>
            <pc:sldMk cId="51870337" sldId="275"/>
            <ac:spMk id="24" creationId="{480C9633-F820-3D45-9499-D282F58F0A66}"/>
          </ac:spMkLst>
        </pc:spChg>
        <pc:spChg chg="add mod">
          <ac:chgData name="One Skill" userId="8d49c830ac36a521" providerId="LiveId" clId="{9C6BF567-19FF-6142-9BC2-417BEDDDAE24}" dt="2020-12-22T10:03:35.130" v="1764" actId="688"/>
          <ac:spMkLst>
            <pc:docMk/>
            <pc:sldMk cId="51870337" sldId="275"/>
            <ac:spMk id="26" creationId="{D41648B8-54FC-9049-AD25-9FC457D2D522}"/>
          </ac:spMkLst>
        </pc:spChg>
        <pc:grpChg chg="del mod">
          <ac:chgData name="One Skill" userId="8d49c830ac36a521" providerId="LiveId" clId="{9C6BF567-19FF-6142-9BC2-417BEDDDAE24}" dt="2020-12-20T16:17:19.926" v="1616" actId="478"/>
          <ac:grpSpMkLst>
            <pc:docMk/>
            <pc:sldMk cId="51870337" sldId="275"/>
            <ac:grpSpMk id="3" creationId="{41CFB003-50CD-3E41-9718-E660349E5902}"/>
          </ac:grpSpMkLst>
        </pc:grpChg>
        <pc:grpChg chg="add del mod">
          <ac:chgData name="One Skill" userId="8d49c830ac36a521" providerId="LiveId" clId="{9C6BF567-19FF-6142-9BC2-417BEDDDAE24}" dt="2020-12-20T15:29:26.545" v="949" actId="165"/>
          <ac:grpSpMkLst>
            <pc:docMk/>
            <pc:sldMk cId="51870337" sldId="275"/>
            <ac:grpSpMk id="3" creationId="{7E73A44A-73D0-FB49-91C2-77C4D19C4622}"/>
          </ac:grpSpMkLst>
        </pc:grpChg>
        <pc:grpChg chg="del mod">
          <ac:chgData name="One Skill" userId="8d49c830ac36a521" providerId="LiveId" clId="{9C6BF567-19FF-6142-9BC2-417BEDDDAE24}" dt="2020-12-20T16:20:29.873" v="1626" actId="478"/>
          <ac:grpSpMkLst>
            <pc:docMk/>
            <pc:sldMk cId="51870337" sldId="275"/>
            <ac:grpSpMk id="9" creationId="{6A638F77-2EE5-F447-82FE-7587DE767BA0}"/>
          </ac:grpSpMkLst>
        </pc:grpChg>
        <pc:picChg chg="del">
          <ac:chgData name="One Skill" userId="8d49c830ac36a521" providerId="LiveId" clId="{9C6BF567-19FF-6142-9BC2-417BEDDDAE24}" dt="2020-12-20T15:30:56.653" v="963" actId="478"/>
          <ac:picMkLst>
            <pc:docMk/>
            <pc:sldMk cId="51870337" sldId="275"/>
            <ac:picMk id="11" creationId="{EC7840E3-BAD3-A84E-B5ED-F442FFC9B8E6}"/>
          </ac:picMkLst>
        </pc:picChg>
        <pc:picChg chg="add mod">
          <ac:chgData name="One Skill" userId="8d49c830ac36a521" providerId="LiveId" clId="{9C6BF567-19FF-6142-9BC2-417BEDDDAE24}" dt="2020-12-20T16:23:33.249" v="1654" actId="1076"/>
          <ac:picMkLst>
            <pc:docMk/>
            <pc:sldMk cId="51870337" sldId="275"/>
            <ac:picMk id="13" creationId="{A756BC14-D990-AE45-A8C6-1B6F0B9533CD}"/>
          </ac:picMkLst>
        </pc:picChg>
        <pc:picChg chg="add del mod">
          <ac:chgData name="One Skill" userId="8d49c830ac36a521" providerId="LiveId" clId="{9C6BF567-19FF-6142-9BC2-417BEDDDAE24}" dt="2020-12-20T16:16:48.434" v="1612" actId="27803"/>
          <ac:picMkLst>
            <pc:docMk/>
            <pc:sldMk cId="51870337" sldId="275"/>
            <ac:picMk id="14" creationId="{41CFB003-50CD-3E41-9718-E660349E5902}"/>
          </ac:picMkLst>
        </pc:picChg>
        <pc:picChg chg="add del mod">
          <ac:chgData name="One Skill" userId="8d49c830ac36a521" providerId="LiveId" clId="{9C6BF567-19FF-6142-9BC2-417BEDDDAE24}" dt="2020-12-20T16:17:32.179" v="1618" actId="27803"/>
          <ac:picMkLst>
            <pc:docMk/>
            <pc:sldMk cId="51870337" sldId="275"/>
            <ac:picMk id="17" creationId="{6A638F77-2EE5-F447-82FE-7587DE767BA0}"/>
          </ac:picMkLst>
        </pc:picChg>
        <pc:picChg chg="add del mod">
          <ac:chgData name="One Skill" userId="8d49c830ac36a521" providerId="LiveId" clId="{9C6BF567-19FF-6142-9BC2-417BEDDDAE24}" dt="2020-12-20T16:21:38.913" v="1631" actId="27803"/>
          <ac:picMkLst>
            <pc:docMk/>
            <pc:sldMk cId="51870337" sldId="275"/>
            <ac:picMk id="23" creationId="{480C9633-F820-3D45-9499-D282F58F0A66}"/>
          </ac:picMkLst>
        </pc:picChg>
        <pc:picChg chg="del">
          <ac:chgData name="One Skill" userId="8d49c830ac36a521" providerId="LiveId" clId="{9C6BF567-19FF-6142-9BC2-417BEDDDAE24}" dt="2020-12-20T15:33:58.124" v="971" actId="478"/>
          <ac:picMkLst>
            <pc:docMk/>
            <pc:sldMk cId="51870337" sldId="275"/>
            <ac:picMk id="3074" creationId="{7E6FB2E9-7E21-1A4B-B7D9-51B1351B358F}"/>
          </ac:picMkLst>
        </pc:picChg>
        <pc:picChg chg="add mod">
          <ac:chgData name="One Skill" userId="8d49c830ac36a521" providerId="LiveId" clId="{9C6BF567-19FF-6142-9BC2-417BEDDDAE24}" dt="2020-12-20T16:23:24.529" v="1650" actId="167"/>
          <ac:picMkLst>
            <pc:docMk/>
            <pc:sldMk cId="51870337" sldId="275"/>
            <ac:picMk id="5122" creationId="{D29F581C-915B-3B4C-9A89-1AA8FB4A24DC}"/>
          </ac:picMkLst>
        </pc:picChg>
      </pc:sldChg>
      <pc:sldChg chg="add del setBg">
        <pc:chgData name="One Skill" userId="8d49c830ac36a521" providerId="LiveId" clId="{9C6BF567-19FF-6142-9BC2-417BEDDDAE24}" dt="2020-12-20T15:28:22.148" v="890"/>
        <pc:sldMkLst>
          <pc:docMk/>
          <pc:sldMk cId="2699497628" sldId="275"/>
        </pc:sldMkLst>
      </pc:sldChg>
    </pc:docChg>
  </pc:docChgLst>
  <pc:docChgLst>
    <pc:chgData name="One Skill" userId="8d49c830ac36a521" providerId="LiveId" clId="{278D196C-FD3A-4748-A36F-32EA83744273}"/>
    <pc:docChg chg="custSel modSld">
      <pc:chgData name="One Skill" userId="8d49c830ac36a521" providerId="LiveId" clId="{278D196C-FD3A-4748-A36F-32EA83744273}" dt="2022-09-20T12:14:13.428" v="60"/>
      <pc:docMkLst>
        <pc:docMk/>
      </pc:docMkLst>
      <pc:sldChg chg="delSp modSp mod">
        <pc:chgData name="One Skill" userId="8d49c830ac36a521" providerId="LiveId" clId="{278D196C-FD3A-4748-A36F-32EA83744273}" dt="2022-09-20T12:14:13.428" v="60"/>
        <pc:sldMkLst>
          <pc:docMk/>
          <pc:sldMk cId="2385354970" sldId="267"/>
        </pc:sldMkLst>
        <pc:spChg chg="mod">
          <ac:chgData name="One Skill" userId="8d49c830ac36a521" providerId="LiveId" clId="{278D196C-FD3A-4748-A36F-32EA83744273}" dt="2022-09-20T12:12:53.374" v="1" actId="2711"/>
          <ac:spMkLst>
            <pc:docMk/>
            <pc:sldMk cId="2385354970" sldId="267"/>
            <ac:spMk id="24" creationId="{05D0BD90-6384-4F42-BDBE-A945AF012A9F}"/>
          </ac:spMkLst>
        </pc:spChg>
        <pc:spChg chg="mod">
          <ac:chgData name="One Skill" userId="8d49c830ac36a521" providerId="LiveId" clId="{278D196C-FD3A-4748-A36F-32EA83744273}" dt="2022-09-20T12:12:53.374" v="1" actId="2711"/>
          <ac:spMkLst>
            <pc:docMk/>
            <pc:sldMk cId="2385354970" sldId="267"/>
            <ac:spMk id="25" creationId="{7D1D4DDA-3BA2-7F47-974A-FC6F909C89E4}"/>
          </ac:spMkLst>
        </pc:spChg>
        <pc:graphicFrameChg chg="mod">
          <ac:chgData name="One Skill" userId="8d49c830ac36a521" providerId="LiveId" clId="{278D196C-FD3A-4748-A36F-32EA83744273}" dt="2022-09-20T12:12:53.374" v="1" actId="2711"/>
          <ac:graphicFrameMkLst>
            <pc:docMk/>
            <pc:sldMk cId="2385354970" sldId="267"/>
            <ac:graphicFrameMk id="4" creationId="{B2D661A4-8895-1E43-9238-4B6D30F2FF2A}"/>
          </ac:graphicFrameMkLst>
        </pc:graphicFrameChg>
        <pc:graphicFrameChg chg="mod">
          <ac:chgData name="One Skill" userId="8d49c830ac36a521" providerId="LiveId" clId="{278D196C-FD3A-4748-A36F-32EA83744273}" dt="2022-09-20T12:12:53.374" v="1" actId="2711"/>
          <ac:graphicFrameMkLst>
            <pc:docMk/>
            <pc:sldMk cId="2385354970" sldId="267"/>
            <ac:graphicFrameMk id="6" creationId="{039C2E45-7383-084C-A25A-231F40FCFD88}"/>
          </ac:graphicFrameMkLst>
        </pc:graphicFrameChg>
        <pc:graphicFrameChg chg="mod">
          <ac:chgData name="One Skill" userId="8d49c830ac36a521" providerId="LiveId" clId="{278D196C-FD3A-4748-A36F-32EA83744273}" dt="2022-09-20T12:12:53.374" v="1" actId="2711"/>
          <ac:graphicFrameMkLst>
            <pc:docMk/>
            <pc:sldMk cId="2385354970" sldId="267"/>
            <ac:graphicFrameMk id="12" creationId="{C195487E-923E-634E-A4C3-E9368C2DE565}"/>
          </ac:graphicFrameMkLst>
        </pc:graphicFrameChg>
        <pc:graphicFrameChg chg="mod">
          <ac:chgData name="One Skill" userId="8d49c830ac36a521" providerId="LiveId" clId="{278D196C-FD3A-4748-A36F-32EA83744273}" dt="2022-09-20T12:12:53.374" v="1" actId="2711"/>
          <ac:graphicFrameMkLst>
            <pc:docMk/>
            <pc:sldMk cId="2385354970" sldId="267"/>
            <ac:graphicFrameMk id="17" creationId="{BA3A39B2-158B-2B4C-A1B4-DCCBD75CA15C}"/>
          </ac:graphicFrameMkLst>
        </pc:graphicFrameChg>
        <pc:picChg chg="mod">
          <ac:chgData name="One Skill" userId="8d49c830ac36a521" providerId="LiveId" clId="{278D196C-FD3A-4748-A36F-32EA83744273}" dt="2022-09-20T12:14:13.428" v="60"/>
          <ac:picMkLst>
            <pc:docMk/>
            <pc:sldMk cId="2385354970" sldId="267"/>
            <ac:picMk id="2" creationId="{FAE37928-628E-1B40-972B-1FCDC7355668}"/>
          </ac:picMkLst>
        </pc:picChg>
        <pc:picChg chg="del">
          <ac:chgData name="One Skill" userId="8d49c830ac36a521" providerId="LiveId" clId="{278D196C-FD3A-4748-A36F-32EA83744273}" dt="2022-09-20T12:12:31.120" v="0" actId="478"/>
          <ac:picMkLst>
            <pc:docMk/>
            <pc:sldMk cId="2385354970" sldId="267"/>
            <ac:picMk id="15" creationId="{4585492B-79BB-884D-882B-A9BE96D5BE87}"/>
          </ac:picMkLst>
        </pc:picChg>
        <pc:cxnChg chg="mod">
          <ac:chgData name="One Skill" userId="8d49c830ac36a521" providerId="LiveId" clId="{278D196C-FD3A-4748-A36F-32EA83744273}" dt="2022-09-20T12:12:53.374" v="1" actId="2711"/>
          <ac:cxnSpMkLst>
            <pc:docMk/>
            <pc:sldMk cId="2385354970" sldId="267"/>
            <ac:cxnSpMk id="7" creationId="{4AFAC6AD-E06A-BD4A-AB39-35849B2BFA2D}"/>
          </ac:cxnSpMkLst>
        </pc:cxnChg>
        <pc:cxnChg chg="mod">
          <ac:chgData name="One Skill" userId="8d49c830ac36a521" providerId="LiveId" clId="{278D196C-FD3A-4748-A36F-32EA83744273}" dt="2022-09-20T12:12:53.374" v="1" actId="2711"/>
          <ac:cxnSpMkLst>
            <pc:docMk/>
            <pc:sldMk cId="2385354970" sldId="267"/>
            <ac:cxnSpMk id="13" creationId="{70ECD39E-EC9A-954A-B4CF-9BCD99C8CFAE}"/>
          </ac:cxnSpMkLst>
        </pc:cxnChg>
        <pc:cxnChg chg="mod">
          <ac:chgData name="One Skill" userId="8d49c830ac36a521" providerId="LiveId" clId="{278D196C-FD3A-4748-A36F-32EA83744273}" dt="2022-09-20T12:12:53.374" v="1" actId="2711"/>
          <ac:cxnSpMkLst>
            <pc:docMk/>
            <pc:sldMk cId="2385354970" sldId="267"/>
            <ac:cxnSpMk id="28" creationId="{0DF68F12-370D-1E45-B388-B3EB7E9D3A9F}"/>
          </ac:cxnSpMkLst>
        </pc:cxnChg>
      </pc:sldChg>
    </pc:docChg>
  </pc:docChgLst>
  <pc:docChgLst>
    <pc:chgData name="One Skill" userId="8d49c830ac36a521" providerId="LiveId" clId="{E20B0766-6B0D-AD41-83DE-CFBF7E5310C1}"/>
    <pc:docChg chg="undo custSel addSld delSld modSld addSection modSection">
      <pc:chgData name="One Skill" userId="8d49c830ac36a521" providerId="LiveId" clId="{E20B0766-6B0D-AD41-83DE-CFBF7E5310C1}" dt="2020-12-20T14:09:02.766" v="610"/>
      <pc:docMkLst>
        <pc:docMk/>
      </pc:docMkLst>
      <pc:sldChg chg="addSp delSp modSp new">
        <pc:chgData name="One Skill" userId="8d49c830ac36a521" providerId="LiveId" clId="{E20B0766-6B0D-AD41-83DE-CFBF7E5310C1}" dt="2020-12-20T12:33:22.771" v="3"/>
        <pc:sldMkLst>
          <pc:docMk/>
          <pc:sldMk cId="3595122145" sldId="263"/>
        </pc:sldMkLst>
        <pc:spChg chg="add del mod">
          <ac:chgData name="One Skill" userId="8d49c830ac36a521" providerId="LiveId" clId="{E20B0766-6B0D-AD41-83DE-CFBF7E5310C1}" dt="2020-12-20T12:33:14.528" v="2"/>
          <ac:spMkLst>
            <pc:docMk/>
            <pc:sldMk cId="3595122145" sldId="263"/>
            <ac:spMk id="2" creationId="{403D44C6-B6C2-604A-BB69-87B288B65A29}"/>
          </ac:spMkLst>
        </pc:spChg>
        <pc:picChg chg="add">
          <ac:chgData name="One Skill" userId="8d49c830ac36a521" providerId="LiveId" clId="{E20B0766-6B0D-AD41-83DE-CFBF7E5310C1}" dt="2020-12-20T12:33:22.771" v="3"/>
          <ac:picMkLst>
            <pc:docMk/>
            <pc:sldMk cId="3595122145" sldId="263"/>
            <ac:picMk id="1026" creationId="{F52477A1-8667-0B4D-A8CA-BA565C6FD23D}"/>
          </ac:picMkLst>
        </pc:picChg>
      </pc:sldChg>
      <pc:sldChg chg="addSp new modNotesTx">
        <pc:chgData name="One Skill" userId="8d49c830ac36a521" providerId="LiveId" clId="{E20B0766-6B0D-AD41-83DE-CFBF7E5310C1}" dt="2020-12-20T12:36:34.173" v="8" actId="20577"/>
        <pc:sldMkLst>
          <pc:docMk/>
          <pc:sldMk cId="1413377506" sldId="264"/>
        </pc:sldMkLst>
        <pc:picChg chg="add">
          <ac:chgData name="One Skill" userId="8d49c830ac36a521" providerId="LiveId" clId="{E20B0766-6B0D-AD41-83DE-CFBF7E5310C1}" dt="2020-12-20T12:34:06.745" v="5"/>
          <ac:picMkLst>
            <pc:docMk/>
            <pc:sldMk cId="1413377506" sldId="264"/>
            <ac:picMk id="2050" creationId="{1EF9DC17-5A1D-6041-A649-D079731789D6}"/>
          </ac:picMkLst>
        </pc:picChg>
      </pc:sldChg>
      <pc:sldChg chg="addSp modSp new mod">
        <pc:chgData name="One Skill" userId="8d49c830ac36a521" providerId="LiveId" clId="{E20B0766-6B0D-AD41-83DE-CFBF7E5310C1}" dt="2020-12-20T12:41:30.190" v="13" actId="12788"/>
        <pc:sldMkLst>
          <pc:docMk/>
          <pc:sldMk cId="1831226089" sldId="265"/>
        </pc:sldMkLst>
        <pc:picChg chg="add mod">
          <ac:chgData name="One Skill" userId="8d49c830ac36a521" providerId="LiveId" clId="{E20B0766-6B0D-AD41-83DE-CFBF7E5310C1}" dt="2020-12-20T12:41:30.190" v="13" actId="12788"/>
          <ac:picMkLst>
            <pc:docMk/>
            <pc:sldMk cId="1831226089" sldId="265"/>
            <ac:picMk id="2" creationId="{839FB58E-2446-0640-B9F9-19F94B464284}"/>
          </ac:picMkLst>
        </pc:picChg>
      </pc:sldChg>
      <pc:sldChg chg="addSp new">
        <pc:chgData name="One Skill" userId="8d49c830ac36a521" providerId="LiveId" clId="{E20B0766-6B0D-AD41-83DE-CFBF7E5310C1}" dt="2020-12-20T12:49:39.862" v="15"/>
        <pc:sldMkLst>
          <pc:docMk/>
          <pc:sldMk cId="3148394109" sldId="266"/>
        </pc:sldMkLst>
        <pc:picChg chg="add">
          <ac:chgData name="One Skill" userId="8d49c830ac36a521" providerId="LiveId" clId="{E20B0766-6B0D-AD41-83DE-CFBF7E5310C1}" dt="2020-12-20T12:49:39.862" v="15"/>
          <ac:picMkLst>
            <pc:docMk/>
            <pc:sldMk cId="3148394109" sldId="266"/>
            <ac:picMk id="2" creationId="{3BD3F457-0A7F-0541-86B3-43CD546ECE6B}"/>
          </ac:picMkLst>
        </pc:picChg>
      </pc:sldChg>
      <pc:sldChg chg="addSp delSp modSp new mod">
        <pc:chgData name="One Skill" userId="8d49c830ac36a521" providerId="LiveId" clId="{E20B0766-6B0D-AD41-83DE-CFBF7E5310C1}" dt="2020-12-20T13:21:28.202" v="379" actId="14861"/>
        <pc:sldMkLst>
          <pc:docMk/>
          <pc:sldMk cId="2385354970" sldId="267"/>
        </pc:sldMkLst>
        <pc:graphicFrameChg chg="add del mod modGraphic">
          <ac:chgData name="One Skill" userId="8d49c830ac36a521" providerId="LiveId" clId="{E20B0766-6B0D-AD41-83DE-CFBF7E5310C1}" dt="2020-12-20T13:20:13.880" v="144" actId="478"/>
          <ac:graphicFrameMkLst>
            <pc:docMk/>
            <pc:sldMk cId="2385354970" sldId="267"/>
            <ac:graphicFrameMk id="4" creationId="{8C89E764-AC95-0843-B2C7-D94F01272EDD}"/>
          </ac:graphicFrameMkLst>
        </pc:graphicFrameChg>
        <pc:graphicFrameChg chg="add mod modGraphic">
          <ac:chgData name="One Skill" userId="8d49c830ac36a521" providerId="LiveId" clId="{E20B0766-6B0D-AD41-83DE-CFBF7E5310C1}" dt="2020-12-20T13:21:28.202" v="379" actId="14861"/>
          <ac:graphicFrameMkLst>
            <pc:docMk/>
            <pc:sldMk cId="2385354970" sldId="267"/>
            <ac:graphicFrameMk id="6" creationId="{039C2E45-7383-084C-A25A-231F40FCFD88}"/>
          </ac:graphicFrameMkLst>
        </pc:graphicFrameChg>
        <pc:picChg chg="add mod">
          <ac:chgData name="One Skill" userId="8d49c830ac36a521" providerId="LiveId" clId="{E20B0766-6B0D-AD41-83DE-CFBF7E5310C1}" dt="2020-12-20T13:13:13.247" v="17"/>
          <ac:picMkLst>
            <pc:docMk/>
            <pc:sldMk cId="2385354970" sldId="267"/>
            <ac:picMk id="2" creationId="{FAE37928-628E-1B40-972B-1FCDC7355668}"/>
          </ac:picMkLst>
        </pc:picChg>
      </pc:sldChg>
      <pc:sldChg chg="addSp delSp modSp new mod modTransition setBg">
        <pc:chgData name="One Skill" userId="8d49c830ac36a521" providerId="LiveId" clId="{E20B0766-6B0D-AD41-83DE-CFBF7E5310C1}" dt="2020-12-20T13:37:04.217" v="430" actId="20577"/>
        <pc:sldMkLst>
          <pc:docMk/>
          <pc:sldMk cId="97523264" sldId="268"/>
        </pc:sldMkLst>
        <pc:spChg chg="add mod">
          <ac:chgData name="One Skill" userId="8d49c830ac36a521" providerId="LiveId" clId="{E20B0766-6B0D-AD41-83DE-CFBF7E5310C1}" dt="2020-12-20T13:16:31.021" v="79" actId="692"/>
          <ac:spMkLst>
            <pc:docMk/>
            <pc:sldMk cId="97523264" sldId="268"/>
            <ac:spMk id="2" creationId="{B8A42B65-566C-0A41-B8C2-5032B07BD196}"/>
          </ac:spMkLst>
        </pc:spChg>
        <pc:spChg chg="add del mod">
          <ac:chgData name="One Skill" userId="8d49c830ac36a521" providerId="LiveId" clId="{E20B0766-6B0D-AD41-83DE-CFBF7E5310C1}" dt="2020-12-20T13:14:03.881" v="27" actId="478"/>
          <ac:spMkLst>
            <pc:docMk/>
            <pc:sldMk cId="97523264" sldId="268"/>
            <ac:spMk id="3" creationId="{28C9CB96-631F-B24C-8E1D-C33AA910D36C}"/>
          </ac:spMkLst>
        </pc:spChg>
        <pc:spChg chg="add mod">
          <ac:chgData name="One Skill" userId="8d49c830ac36a521" providerId="LiveId" clId="{E20B0766-6B0D-AD41-83DE-CFBF7E5310C1}" dt="2020-12-20T13:37:04.217" v="430" actId="20577"/>
          <ac:spMkLst>
            <pc:docMk/>
            <pc:sldMk cId="97523264" sldId="268"/>
            <ac:spMk id="4" creationId="{D674933B-DF67-D14D-ACC6-194EA400210B}"/>
          </ac:spMkLst>
        </pc:spChg>
      </pc:sldChg>
      <pc:sldChg chg="new del">
        <pc:chgData name="One Skill" userId="8d49c830ac36a521" providerId="LiveId" clId="{E20B0766-6B0D-AD41-83DE-CFBF7E5310C1}" dt="2020-12-20T13:17:26.996" v="86" actId="680"/>
        <pc:sldMkLst>
          <pc:docMk/>
          <pc:sldMk cId="2354730426" sldId="269"/>
        </pc:sldMkLst>
      </pc:sldChg>
      <pc:sldChg chg="addSp delSp modSp add mod modTransition setBg delAnim modAnim">
        <pc:chgData name="One Skill" userId="8d49c830ac36a521" providerId="LiveId" clId="{E20B0766-6B0D-AD41-83DE-CFBF7E5310C1}" dt="2020-12-20T14:09:02.766" v="610"/>
        <pc:sldMkLst>
          <pc:docMk/>
          <pc:sldMk cId="3842807558" sldId="269"/>
        </pc:sldMkLst>
        <pc:spChg chg="del">
          <ac:chgData name="One Skill" userId="8d49c830ac36a521" providerId="LiveId" clId="{E20B0766-6B0D-AD41-83DE-CFBF7E5310C1}" dt="2020-12-20T13:17:31.442" v="88" actId="478"/>
          <ac:spMkLst>
            <pc:docMk/>
            <pc:sldMk cId="3842807558" sldId="269"/>
            <ac:spMk id="2" creationId="{B8A42B65-566C-0A41-B8C2-5032B07BD196}"/>
          </ac:spMkLst>
        </pc:spChg>
        <pc:spChg chg="del mod topLvl">
          <ac:chgData name="One Skill" userId="8d49c830ac36a521" providerId="LiveId" clId="{E20B0766-6B0D-AD41-83DE-CFBF7E5310C1}" dt="2020-12-20T13:27:07.615" v="412" actId="478"/>
          <ac:spMkLst>
            <pc:docMk/>
            <pc:sldMk cId="3842807558" sldId="269"/>
            <ac:spMk id="4" creationId="{D674933B-DF67-D14D-ACC6-194EA400210B}"/>
          </ac:spMkLst>
        </pc:spChg>
        <pc:spChg chg="add mod topLvl">
          <ac:chgData name="One Skill" userId="8d49c830ac36a521" providerId="LiveId" clId="{E20B0766-6B0D-AD41-83DE-CFBF7E5310C1}" dt="2020-12-20T14:02:18.471" v="518" actId="166"/>
          <ac:spMkLst>
            <pc:docMk/>
            <pc:sldMk cId="3842807558" sldId="269"/>
            <ac:spMk id="5" creationId="{67ABF447-6E17-1A45-AD94-46DCD25C1D16}"/>
          </ac:spMkLst>
        </pc:spChg>
        <pc:spChg chg="add mod">
          <ac:chgData name="One Skill" userId="8d49c830ac36a521" providerId="LiveId" clId="{E20B0766-6B0D-AD41-83DE-CFBF7E5310C1}" dt="2020-12-20T13:27:19.297" v="416" actId="14100"/>
          <ac:spMkLst>
            <pc:docMk/>
            <pc:sldMk cId="3842807558" sldId="269"/>
            <ac:spMk id="10" creationId="{CF6B2B7C-89ED-F540-A64D-0D5E18A71354}"/>
          </ac:spMkLst>
        </pc:spChg>
        <pc:spChg chg="add mod">
          <ac:chgData name="One Skill" userId="8d49c830ac36a521" providerId="LiveId" clId="{E20B0766-6B0D-AD41-83DE-CFBF7E5310C1}" dt="2020-12-20T14:02:18.471" v="518" actId="166"/>
          <ac:spMkLst>
            <pc:docMk/>
            <pc:sldMk cId="3842807558" sldId="269"/>
            <ac:spMk id="11" creationId="{F1ABBEE1-A4F3-6746-AE3A-4B6E12CE6CA3}"/>
          </ac:spMkLst>
        </pc:spChg>
        <pc:spChg chg="add mod">
          <ac:chgData name="One Skill" userId="8d49c830ac36a521" providerId="LiveId" clId="{E20B0766-6B0D-AD41-83DE-CFBF7E5310C1}" dt="2020-12-20T14:08:56.990" v="608" actId="207"/>
          <ac:spMkLst>
            <pc:docMk/>
            <pc:sldMk cId="3842807558" sldId="269"/>
            <ac:spMk id="12" creationId="{A349B309-EFF8-E142-87D1-31756D1C6B55}"/>
          </ac:spMkLst>
        </pc:spChg>
        <pc:spChg chg="add del mod">
          <ac:chgData name="One Skill" userId="8d49c830ac36a521" providerId="LiveId" clId="{E20B0766-6B0D-AD41-83DE-CFBF7E5310C1}" dt="2020-12-20T14:00:21.933" v="488" actId="478"/>
          <ac:spMkLst>
            <pc:docMk/>
            <pc:sldMk cId="3842807558" sldId="269"/>
            <ac:spMk id="13" creationId="{E2F69725-97E2-D843-BB94-AE048D35B4F2}"/>
          </ac:spMkLst>
        </pc:spChg>
        <pc:spChg chg="add del mod">
          <ac:chgData name="One Skill" userId="8d49c830ac36a521" providerId="LiveId" clId="{E20B0766-6B0D-AD41-83DE-CFBF7E5310C1}" dt="2020-12-20T14:00:21.933" v="488" actId="478"/>
          <ac:spMkLst>
            <pc:docMk/>
            <pc:sldMk cId="3842807558" sldId="269"/>
            <ac:spMk id="14" creationId="{853E4C59-4A42-7141-8D63-D6175A622EA9}"/>
          </ac:spMkLst>
        </pc:spChg>
        <pc:spChg chg="add del mod">
          <ac:chgData name="One Skill" userId="8d49c830ac36a521" providerId="LiveId" clId="{E20B0766-6B0D-AD41-83DE-CFBF7E5310C1}" dt="2020-12-20T14:01:05.771" v="500" actId="478"/>
          <ac:spMkLst>
            <pc:docMk/>
            <pc:sldMk cId="3842807558" sldId="269"/>
            <ac:spMk id="15" creationId="{7695AF1C-83F2-154D-87AB-5D7CE3D8265C}"/>
          </ac:spMkLst>
        </pc:spChg>
        <pc:spChg chg="add del mod">
          <ac:chgData name="One Skill" userId="8d49c830ac36a521" providerId="LiveId" clId="{E20B0766-6B0D-AD41-83DE-CFBF7E5310C1}" dt="2020-12-20T14:06:54.038" v="562" actId="478"/>
          <ac:spMkLst>
            <pc:docMk/>
            <pc:sldMk cId="3842807558" sldId="269"/>
            <ac:spMk id="16" creationId="{D356632F-E72E-FD40-B2F9-CC0EA5CB7727}"/>
          </ac:spMkLst>
        </pc:spChg>
        <pc:spChg chg="add del mod">
          <ac:chgData name="One Skill" userId="8d49c830ac36a521" providerId="LiveId" clId="{E20B0766-6B0D-AD41-83DE-CFBF7E5310C1}" dt="2020-12-20T14:06:54.038" v="562" actId="478"/>
          <ac:spMkLst>
            <pc:docMk/>
            <pc:sldMk cId="3842807558" sldId="269"/>
            <ac:spMk id="17" creationId="{08362F7D-A515-9E4E-BFB2-8793F5DD0F07}"/>
          </ac:spMkLst>
        </pc:spChg>
        <pc:grpChg chg="add del mod">
          <ac:chgData name="One Skill" userId="8d49c830ac36a521" providerId="LiveId" clId="{E20B0766-6B0D-AD41-83DE-CFBF7E5310C1}" dt="2020-12-20T13:25:44.533" v="410" actId="165"/>
          <ac:grpSpMkLst>
            <pc:docMk/>
            <pc:sldMk cId="3842807558" sldId="269"/>
            <ac:grpSpMk id="9" creationId="{E728AC41-9650-934D-9841-E006978D8266}"/>
          </ac:grpSpMkLst>
        </pc:grpChg>
        <pc:cxnChg chg="add del mod topLvl">
          <ac:chgData name="One Skill" userId="8d49c830ac36a521" providerId="LiveId" clId="{E20B0766-6B0D-AD41-83DE-CFBF7E5310C1}" dt="2020-12-20T13:27:05.045" v="411" actId="478"/>
          <ac:cxnSpMkLst>
            <pc:docMk/>
            <pc:sldMk cId="3842807558" sldId="269"/>
            <ac:cxnSpMk id="6" creationId="{93FF90A9-9E07-0344-896A-14A2F98C6A4F}"/>
          </ac:cxnSpMkLst>
        </pc:cxnChg>
      </pc:sldChg>
    </pc:docChg>
  </pc:docChgLst>
</pc:chgInfo>
</file>

<file path=ppt/media/image1.tiff>
</file>

<file path=ppt/media/image10.png>
</file>

<file path=ppt/media/image11.png>
</file>

<file path=ppt/media/image12.svg>
</file>

<file path=ppt/media/image13.svg>
</file>

<file path=ppt/media/image2.jpg>
</file>

<file path=ppt/media/image2.png>
</file>

<file path=ppt/media/image3.png>
</file>

<file path=ppt/media/image4.png>
</file>

<file path=ppt/media/image40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L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F6D82-066C-FA4D-8270-4E3B76B0A85B}" type="datetimeFigureOut">
              <a:t>07/06/2023</a:t>
            </a:fld>
            <a:endParaRPr lang="en-L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L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E92847-51ED-1449-A9AF-8F855167E8E6}" type="slidenum">
              <a:t>‹N›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813509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https://unsplash.com/photos/AXu2aZ3YgP8</a:t>
            </a:r>
            <a:endParaRPr lang="en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92847-51ED-1449-A9AF-8F855167E8E6}" type="slidenum">
              <a:t>1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470964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https://unsplash.com/photos/fItRJ7AHak8</a:t>
            </a:r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92847-51ED-1449-A9AF-8F855167E8E6}" type="slidenum">
              <a:t>3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2779039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https://unsplash.com/photos/48nerZQCHgo</a:t>
            </a:r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92847-51ED-1449-A9AF-8F855167E8E6}" type="slidenum">
              <a:rPr lang="en-LT"/>
              <a:t>5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5107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https://unsplash.com/photos/TvN54bnuQg8</a:t>
            </a:r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92847-51ED-1449-A9AF-8F855167E8E6}" type="slidenum">
              <a:rPr lang="en-LT"/>
              <a:t>7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7693088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https://unsplash.com/photos/GKLIsLZxhj0</a:t>
            </a:r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E92847-51ED-1449-A9AF-8F855167E8E6}" type="slidenum">
              <a:rPr kumimoji="0" lang="en-L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3635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BE682-BC13-E443-B955-4FA79FB3F1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43E81D-F660-B04A-A02A-7771D9835F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0CAD2-F4B0-6D4F-A3DB-59C0869B6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07/06/2023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559959-8F63-1C46-9846-971A9FA82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FAE86-30FA-9842-986E-368BD12DB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‹N›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810520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BE3B-CFC3-5A4C-B7F9-83501BEBB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6FE2E7-8408-F64E-AC06-6E9B1F7B6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17EA7-EDC0-674E-87AF-81F0CC4A4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07/06/2023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66A1F-640A-DD4A-8A62-FC15E9D3F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ED5553-91F0-6547-ABB8-D9C439CB0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‹N›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3086999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1D21FB-DAFB-DF4B-B7CA-DF378245F1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C020F6-65AA-B149-8A98-D754BD2D85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CA0BA-7E42-374F-BCF5-EDBE9B1CA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07/06/2023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8169A-AD4F-B54D-BD6E-4A85F6C02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67CF1D-B5A0-C945-8BEF-46A5BA840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‹N›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040774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BF467-98F8-1240-ACB7-FB89C8182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F9D25-2E40-A546-8E08-F406112B18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78E3D-659B-5845-B58C-F7CE0FEDA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07/06/2023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348E1-52F7-3740-BECC-A872BC952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63AFA0-CF5D-CB4F-86DA-A26B2DDDD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‹N›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544614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FBE51-5261-8649-BBAC-76D794105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5328B6-1619-BD43-AFD5-7594537CB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C310A-FBFE-6A4B-94FD-CD0539AA4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07/06/2023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09B160-B8F3-9845-896E-719CFEDB9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CFF698-F77F-6B4B-84A3-6571531AC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‹N›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968971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ED5FF-D86B-9747-848F-2C768AE53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8C517-D3BF-1840-B5E3-D495BF943C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F0A760-A9DA-0E47-8642-F4561309D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D07266-6075-214C-9A0F-1B14A182D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07/06/2023</a:t>
            </a:fld>
            <a:endParaRPr lang="en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6FDC8C-B2B0-4245-A63C-2FB5D90D3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EF4FA8-9897-264C-B54C-3F8F18770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‹N›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703225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2B15F-C6FA-D84D-AB7C-2B5E418D3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0F8AC2-AA47-514A-8FDD-22D9C7EA77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2D7083-810C-DE49-887E-B07C6D7484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78EA05-E088-664F-95B0-F7ACC95192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3E967E-B198-B644-85C4-9E2D8C07E3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430866-AC10-394E-BF2C-D6905A00C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07/06/2023</a:t>
            </a:fld>
            <a:endParaRPr lang="en-L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4192B9-1A8F-5643-8EDB-7F6741B9D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7EE84F-1143-8540-BC3E-2E7FBEDE2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‹N›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578886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BE082-AEA3-514F-B09D-1F6E78F66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91E451-9867-6C42-8057-6E95D2F36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07/06/2023</a:t>
            </a:fld>
            <a:endParaRPr lang="en-L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A23332-F96E-2A45-BF20-B5E13FB94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08CDD1-FCB4-B145-AA09-3E794E237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‹N›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60950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BC489A-8D6C-DC47-B468-186F9A469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07/06/2023</a:t>
            </a:fld>
            <a:endParaRPr lang="en-L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229109-1C34-5244-ADE5-222459E6E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09E646-008A-3748-BCE2-BCCC6ED32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‹N›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459180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4E5A1-F2E4-4441-8387-1A6E6B207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DA04F-4005-F044-8FE5-2EC8060FA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5CDADC-814E-244E-B9E5-2C9051426D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33663C-1FF4-3D4E-854F-A5AA4B8A5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07/06/2023</a:t>
            </a:fld>
            <a:endParaRPr lang="en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040EC2-135F-FE46-92F3-F3CD1E63A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4625FC-8AEA-F74B-9DD8-E453DBA5F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‹N›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84406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E0717-7D74-B44F-9E66-235930CCA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90095B-B62E-3C44-845A-8D31260A60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L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AA383A-A1BD-3449-AEF4-F5EB7E8FAA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2DE627-2BED-3549-9D80-6D0263AB6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621EB-52E9-864A-B0F6-E4DE6976EFAF}" type="datetimeFigureOut">
              <a:t>07/06/2023</a:t>
            </a:fld>
            <a:endParaRPr lang="en-L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475BC9-5EA8-9D48-A131-684734B30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7BAA5F-2F19-D749-8E4B-44ABBE824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2A2A8-704E-EF48-80AE-D3783EE37A42}" type="slidenum">
              <a:t>‹N›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882049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AAB91E-8D3B-5049-91E0-681A6BD55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C0D1AD-7B0F-C243-8060-E31261F402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B009B1-730F-3948-AFDB-A7D2295142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1621EB-52E9-864A-B0F6-E4DE6976EFAF}" type="datetimeFigureOut">
              <a:t>07/06/2023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368CD1-C846-864B-8FF5-193D2956B8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5D875-456D-074B-9AD9-F14C62DF5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72A2A8-704E-EF48-80AE-D3783EE37A42}" type="slidenum">
              <a:t>‹N›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2670081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5.png"/><Relationship Id="rId3" Type="http://schemas.openxmlformats.org/officeDocument/2006/relationships/image" Target="../media/image2.jpg"/><Relationship Id="rId7" Type="http://schemas.openxmlformats.org/officeDocument/2006/relationships/image" Target="../media/image2.png"/><Relationship Id="rId12" Type="http://schemas.openxmlformats.org/officeDocument/2006/relationships/slide" Target="slide2.xm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slide" Target="slide6.xml"/><Relationship Id="rId11" Type="http://schemas.openxmlformats.org/officeDocument/2006/relationships/image" Target="../media/image5.png"/><Relationship Id="rId15" Type="http://schemas.openxmlformats.org/officeDocument/2006/relationships/slide" Target="slide4.xml"/><Relationship Id="rId10" Type="http://schemas.openxmlformats.org/officeDocument/2006/relationships/image" Target="../media/image40.png"/><Relationship Id="rId4" Type="http://schemas.openxmlformats.org/officeDocument/2006/relationships/image" Target="../media/image3.png"/><Relationship Id="rId9" Type="http://schemas.openxmlformats.org/officeDocument/2006/relationships/slide" Target="slide8.xml"/><Relationship Id="rId1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sv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AFAC6AD-E06A-BD4A-AB39-35849B2BFA2D}"/>
              </a:ext>
            </a:extLst>
          </p:cNvPr>
          <p:cNvCxnSpPr>
            <a:cxnSpLocks/>
          </p:cNvCxnSpPr>
          <p:nvPr/>
        </p:nvCxnSpPr>
        <p:spPr>
          <a:xfrm flipV="1">
            <a:off x="2987610" y="3514418"/>
            <a:ext cx="825191" cy="657921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0ECD39E-EC9A-954A-B4CF-9BCD99C8CFAE}"/>
              </a:ext>
            </a:extLst>
          </p:cNvPr>
          <p:cNvCxnSpPr>
            <a:cxnSpLocks/>
          </p:cNvCxnSpPr>
          <p:nvPr/>
        </p:nvCxnSpPr>
        <p:spPr>
          <a:xfrm flipH="1" flipV="1">
            <a:off x="5418578" y="3503266"/>
            <a:ext cx="960188" cy="749245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DF68F12-370D-1E45-B388-B3EB7E9D3A9F}"/>
              </a:ext>
            </a:extLst>
          </p:cNvPr>
          <p:cNvCxnSpPr>
            <a:cxnSpLocks/>
          </p:cNvCxnSpPr>
          <p:nvPr/>
        </p:nvCxnSpPr>
        <p:spPr>
          <a:xfrm flipH="1">
            <a:off x="8273667" y="3668617"/>
            <a:ext cx="903385" cy="683046"/>
          </a:xfrm>
          <a:prstGeom prst="line">
            <a:avLst/>
          </a:prstGeom>
          <a:solidFill>
            <a:srgbClr val="12231D">
              <a:alpha val="40000"/>
            </a:srgbClr>
          </a:solidFill>
          <a:ln w="63500" cap="rnd">
            <a:solidFill>
              <a:schemeClr val="bg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2" name="Section Zoom 11">
                <a:extLst>
                  <a:ext uri="{FF2B5EF4-FFF2-40B4-BE49-F238E27FC236}">
                    <a16:creationId xmlns:a16="http://schemas.microsoft.com/office/drawing/2014/main" id="{C195487E-923E-634E-A4C3-E9368C2DE56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58829979"/>
                  </p:ext>
                </p:extLst>
              </p:nvPr>
            </p:nvGraphicFramePr>
            <p:xfrm>
              <a:off x="5502487" y="3994189"/>
              <a:ext cx="3588214" cy="2018370"/>
            </p:xfrm>
            <a:graphic>
              <a:graphicData uri="http://schemas.microsoft.com/office/powerpoint/2016/sectionzoom">
                <psez:sectionZm>
                  <psez:sectionZmObj sectionId="{D01103C6-D9B4-874A-903D-1D54C47D2E73}">
                    <psez:zmPr id="{23888936-E0DE-5545-AD69-CCF83ACA0790}" transitionDur="1000" showBg="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588214" cy="201837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2" name="Section Zoom 11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C195487E-923E-634E-A4C3-E9368C2DE5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02487" y="3994189"/>
                <a:ext cx="3588214" cy="20183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7" name="Section Zoom 16">
                <a:extLst>
                  <a:ext uri="{FF2B5EF4-FFF2-40B4-BE49-F238E27FC236}">
                    <a16:creationId xmlns:a16="http://schemas.microsoft.com/office/drawing/2014/main" id="{BA3A39B2-158B-2B4C-A1B4-DCCBD75CA15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98972668"/>
                  </p:ext>
                </p:extLst>
              </p:nvPr>
            </p:nvGraphicFramePr>
            <p:xfrm>
              <a:off x="8145678" y="1599345"/>
              <a:ext cx="4222592" cy="2375208"/>
            </p:xfrm>
            <a:graphic>
              <a:graphicData uri="http://schemas.microsoft.com/office/powerpoint/2016/sectionzoom">
                <psez:sectionZm>
                  <psez:sectionZmObj sectionId="{17ED8106-7472-CA40-A9D6-5927206203E6}">
                    <psez:zmPr id="{BED1C54D-1895-F149-B351-02B981A8A5BF}" transitionDur="1000" showBg="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222592" cy="2375208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7" name="Section Zoom 16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BA3A39B2-158B-2B4C-A1B4-DCCBD75CA1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145678" y="1599345"/>
                <a:ext cx="4222592" cy="2375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6" name="Section Zoom 5">
                <a:extLst>
                  <a:ext uri="{FF2B5EF4-FFF2-40B4-BE49-F238E27FC236}">
                    <a16:creationId xmlns:a16="http://schemas.microsoft.com/office/drawing/2014/main" id="{039C2E45-7383-084C-A25A-231F40FCFD8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87661129"/>
                  </p:ext>
                </p:extLst>
              </p:nvPr>
            </p:nvGraphicFramePr>
            <p:xfrm>
              <a:off x="-413512" y="3751378"/>
              <a:ext cx="4450582" cy="2503452"/>
            </p:xfrm>
            <a:graphic>
              <a:graphicData uri="http://schemas.microsoft.com/office/powerpoint/2016/sectionzoom">
                <psez:sectionZm>
                  <psez:sectionZmObj sectionId="{34C61D3D-3DDA-8544-919D-38908B71CF6E}">
                    <psez:zmPr id="{4BF83247-9042-D446-B9D6-CD882B6CF45B}" transitionDur="1000" showBg="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450582" cy="2503452"/>
                        </a:xfrm>
                        <a:prstGeom prst="rect">
                          <a:avLst/>
                        </a:prstGeom>
                        <a:effectLst/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6" name="Section Zoom 5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039C2E45-7383-084C-A25A-231F40FCFD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-413512" y="3751378"/>
                <a:ext cx="4450582" cy="2503452"/>
              </a:xfrm>
              <a:prstGeom prst="rect">
                <a:avLst/>
              </a:prstGeom>
              <a:effectLst/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4" name="Section Zoom 3">
                <a:extLst>
                  <a:ext uri="{FF2B5EF4-FFF2-40B4-BE49-F238E27FC236}">
                    <a16:creationId xmlns:a16="http://schemas.microsoft.com/office/drawing/2014/main" id="{B2D661A4-8895-1E43-9238-4B6D30F2FF2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92548717"/>
                  </p:ext>
                </p:extLst>
              </p:nvPr>
            </p:nvGraphicFramePr>
            <p:xfrm>
              <a:off x="3099126" y="2116068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DBB0F080-D76F-2449-A8A8-97428CE5CDE4}">
                    <psez:zmPr id="{E31B0801-3E89-AF44-A1B1-5F4CCB54772F}" transitionDur="1000" showBg="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4" name="Section Zoom 3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B2D661A4-8895-1E43-9238-4B6D30F2FF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099126" y="2116068"/>
                <a:ext cx="3048000" cy="1714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85354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2869581" y="202582"/>
            <a:ext cx="6452840" cy="6452838"/>
          </a:xfrm>
          <a:prstGeom prst="ellipse">
            <a:avLst/>
          </a:prstGeom>
          <a:solidFill>
            <a:srgbClr val="12231D">
              <a:alpha val="40000"/>
            </a:srgbClr>
          </a:solidFill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LT" sz="8000" b="1" spc="-150">
              <a:latin typeface="Raleway" panose="020B0503030101060003" pitchFamily="34" charset="7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74933B-DF67-D14D-ACC6-194EA400210B}"/>
              </a:ext>
            </a:extLst>
          </p:cNvPr>
          <p:cNvSpPr/>
          <p:nvPr/>
        </p:nvSpPr>
        <p:spPr>
          <a:xfrm>
            <a:off x="4601041" y="3774464"/>
            <a:ext cx="2989922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sz="8000" b="1" spc="-150" dirty="0">
                <a:solidFill>
                  <a:schemeClr val="bg1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latin typeface="Raleway Black" panose="020B0503030101060003" pitchFamily="34" charset="77"/>
              </a:rPr>
              <a:t>FOOD</a:t>
            </a:r>
            <a:endParaRPr lang="en-LT" sz="8000" b="1" spc="-150" dirty="0">
              <a:solidFill>
                <a:schemeClr val="bg1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latin typeface="Raleway Black" panose="020B0503030101060003" pitchFamily="34" charset="77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F0A54D8-21A6-4551-AC28-688F561D5B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6928" y="1325592"/>
            <a:ext cx="2087593" cy="2087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23264"/>
      </p:ext>
    </p:extLst>
  </p:cSld>
  <p:clrMapOvr>
    <a:masterClrMapping/>
  </p:clrMapOvr>
  <p:transition spd="slow" advTm="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verde&#10;&#10;Descrizione generata automaticamente">
            <a:extLst>
              <a:ext uri="{FF2B5EF4-FFF2-40B4-BE49-F238E27FC236}">
                <a16:creationId xmlns:a16="http://schemas.microsoft.com/office/drawing/2014/main" id="{166914F1-3990-0B6F-5667-F7A8DC6E8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1"/>
            <a:ext cx="12192000" cy="6858001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CF6B2B7C-89ED-F540-A64D-0D5E18A71354}"/>
              </a:ext>
            </a:extLst>
          </p:cNvPr>
          <p:cNvSpPr/>
          <p:nvPr/>
        </p:nvSpPr>
        <p:spPr>
          <a:xfrm>
            <a:off x="-1450258" y="-4117255"/>
            <a:ext cx="15092516" cy="15092510"/>
          </a:xfrm>
          <a:prstGeom prst="ellipse">
            <a:avLst/>
          </a:pr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LT" sz="8000" b="1" spc="-150">
              <a:latin typeface="Raleway" panose="020B0503030101060003" pitchFamily="34" charset="7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ABF447-6E17-1A45-AD94-46DCD25C1D16}"/>
              </a:ext>
            </a:extLst>
          </p:cNvPr>
          <p:cNvSpPr/>
          <p:nvPr/>
        </p:nvSpPr>
        <p:spPr>
          <a:xfrm>
            <a:off x="1463216" y="3178679"/>
            <a:ext cx="9299993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1400" b="1" i="0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</a:rPr>
              <a:t>Nel programma è presente una struttura chiamata "Food" che rappresenta la mela nel gioco del serpente. Durante l'inizializzazione del gioco, le proprietà della mela vengono inizializzate nella funzione "InitGame".</a:t>
            </a:r>
          </a:p>
          <a:p>
            <a:pPr algn="ctr"/>
            <a:endParaRPr lang="it-IT" sz="1400" b="1" i="0" dirty="0">
              <a:solidFill>
                <a:schemeClr val="bg1">
                  <a:lumMod val="95000"/>
                </a:schemeClr>
              </a:solidFill>
              <a:effectLst/>
              <a:latin typeface="Arial Black" panose="020B0A04020102020204" pitchFamily="34" charset="0"/>
            </a:endParaRPr>
          </a:p>
          <a:p>
            <a:pPr algn="ctr"/>
            <a:r>
              <a:rPr lang="it-IT" sz="1400" b="1" i="0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</a:rPr>
              <a:t>Durante l'esecuzione del gioco, la mela viene gestita in due modi:</a:t>
            </a:r>
          </a:p>
          <a:p>
            <a:pPr algn="ctr">
              <a:buFont typeface="+mj-lt"/>
              <a:buAutoNum type="arabicPeriod"/>
            </a:pPr>
            <a:r>
              <a:rPr lang="it-IT" sz="1400" b="1" i="0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</a:rPr>
              <a:t>Viene controllato se la mela è attiva o meno. Se non è attiva, viene generata una nuova posizione casuale per la mela all'interno del campo di gioco. Si verifica anche che la posizione della mela non coincida con quella del serpente.</a:t>
            </a:r>
          </a:p>
          <a:p>
            <a:pPr algn="ctr">
              <a:buFont typeface="+mj-lt"/>
              <a:buAutoNum type="arabicPeriod"/>
            </a:pPr>
            <a:endParaRPr lang="it-IT" sz="1400" b="1" i="0" dirty="0">
              <a:solidFill>
                <a:schemeClr val="bg1">
                  <a:lumMod val="95000"/>
                </a:schemeClr>
              </a:solidFill>
              <a:effectLst/>
              <a:latin typeface="Arial Black" panose="020B0A04020102020204" pitchFamily="34" charset="0"/>
            </a:endParaRPr>
          </a:p>
          <a:p>
            <a:pPr algn="ctr">
              <a:buFont typeface="+mj-lt"/>
              <a:buAutoNum type="arabicPeriod"/>
            </a:pPr>
            <a:r>
              <a:rPr lang="it-IT" sz="1400" b="1" i="0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</a:rPr>
              <a:t>Se la mela è attiva, viene disegnata sulla finestra di gioco utilizzando la sua posizione, dimensione e colore.</a:t>
            </a:r>
          </a:p>
          <a:p>
            <a:pPr algn="ctr">
              <a:buFont typeface="+mj-lt"/>
              <a:buAutoNum type="arabicPeriod"/>
            </a:pPr>
            <a:endParaRPr lang="it-IT" sz="1400" b="1" i="0" dirty="0">
              <a:solidFill>
                <a:schemeClr val="bg1">
                  <a:lumMod val="95000"/>
                </a:schemeClr>
              </a:solidFill>
              <a:effectLst/>
              <a:latin typeface="Arial Black" panose="020B0A04020102020204" pitchFamily="34" charset="0"/>
            </a:endParaRPr>
          </a:p>
          <a:p>
            <a:pPr algn="ctr"/>
            <a:r>
              <a:rPr lang="it-IT" sz="1400" b="1" i="0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</a:rPr>
              <a:t>Quando il gioco viene terminato, la texture della mela viene scaricata dalla memoria per evitare perdite di memoria.  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1ABBEE1-A4F3-6746-AE3A-4B6E12CE6CA3}"/>
              </a:ext>
            </a:extLst>
          </p:cNvPr>
          <p:cNvSpPr/>
          <p:nvPr/>
        </p:nvSpPr>
        <p:spPr>
          <a:xfrm>
            <a:off x="4456772" y="1949498"/>
            <a:ext cx="3278462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sz="8800" b="1" spc="-150" dirty="0">
                <a:solidFill>
                  <a:schemeClr val="bg1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latin typeface="Raleway Black" panose="020B0503030101060003" pitchFamily="34" charset="77"/>
              </a:rPr>
              <a:t>FOOD</a:t>
            </a:r>
            <a:endParaRPr lang="en-LT" sz="8800" b="1" spc="-150" dirty="0">
              <a:solidFill>
                <a:schemeClr val="bg1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latin typeface="Raleway Black" panose="020B0503030101060003" pitchFamily="34" charset="77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BD9B8112-726C-6D00-654F-322C1377F7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2009" y="386112"/>
            <a:ext cx="1558098" cy="155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807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2869581" y="202582"/>
            <a:ext cx="6452840" cy="6452838"/>
          </a:xfrm>
          <a:prstGeom prst="ellipse">
            <a:avLst/>
          </a:prstGeom>
          <a:solidFill>
            <a:srgbClr val="12231D">
              <a:alpha val="40000"/>
            </a:srgbClr>
          </a:solidFill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LT" sz="8000" b="1" spc="-150">
              <a:latin typeface="Raleway" panose="020B0503030101060003" pitchFamily="34" charset="7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74933B-DF67-D14D-ACC6-194EA400210B}"/>
              </a:ext>
            </a:extLst>
          </p:cNvPr>
          <p:cNvSpPr/>
          <p:nvPr/>
        </p:nvSpPr>
        <p:spPr>
          <a:xfrm>
            <a:off x="2947643" y="3657389"/>
            <a:ext cx="629671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9600" b="1" i="0" u="none" strike="noStrike" kern="120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uLnTx/>
                <a:uFillTx/>
                <a:latin typeface="Raleway Black" panose="020B0503030101060003" pitchFamily="34" charset="77"/>
                <a:ea typeface="+mn-ea"/>
                <a:cs typeface="+mn-cs"/>
              </a:rPr>
              <a:t>SNAKE</a:t>
            </a:r>
            <a:endParaRPr kumimoji="0" lang="en-LT" sz="9600" b="1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uLnTx/>
              <a:uFillTx/>
              <a:latin typeface="Raleway Black" panose="020B0503030101060003" pitchFamily="34" charset="77"/>
              <a:ea typeface="+mn-ea"/>
              <a:cs typeface="+mn-cs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F53346D-1A8C-F78F-B5E1-FA91E9E985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7313" y="1053860"/>
            <a:ext cx="2277373" cy="2277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597831"/>
      </p:ext>
    </p:extLst>
  </p:cSld>
  <p:clrMapOvr>
    <a:masterClrMapping/>
  </p:clrMapOvr>
  <p:transition spd="slow" advTm="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verde">
            <a:extLst>
              <a:ext uri="{FF2B5EF4-FFF2-40B4-BE49-F238E27FC236}">
                <a16:creationId xmlns:a16="http://schemas.microsoft.com/office/drawing/2014/main" id="{F652D513-8C54-83AB-3749-5D93FD174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1"/>
            <a:ext cx="12192000" cy="6858001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-1364972" y="-4031970"/>
            <a:ext cx="14921946" cy="14921942"/>
          </a:xfrm>
          <a:prstGeom prst="ellipse">
            <a:avLst/>
          </a:pr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LT" sz="8000" b="1" spc="-150">
              <a:latin typeface="Raleway" panose="020B0503030101060003" pitchFamily="34" charset="77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BA49A1-C4F8-6543-8240-061A4699B32F}"/>
              </a:ext>
            </a:extLst>
          </p:cNvPr>
          <p:cNvSpPr/>
          <p:nvPr/>
        </p:nvSpPr>
        <p:spPr>
          <a:xfrm>
            <a:off x="4175441" y="1982450"/>
            <a:ext cx="3841116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sz="8800" b="1" spc="-150" dirty="0">
                <a:solidFill>
                  <a:schemeClr val="bg1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latin typeface="Raleway Black" panose="020B0503030101060003" pitchFamily="34" charset="77"/>
              </a:rPr>
              <a:t>SNAKE</a:t>
            </a:r>
            <a:endParaRPr lang="en-LT" sz="8800" b="1" spc="-150" dirty="0">
              <a:solidFill>
                <a:schemeClr val="bg1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latin typeface="Raleway Black" panose="020B0503030101060003" pitchFamily="34" charset="77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E686A0-D3CF-4B45-AB0E-0CEACD1B22AE}"/>
              </a:ext>
            </a:extLst>
          </p:cNvPr>
          <p:cNvSpPr/>
          <p:nvPr/>
        </p:nvSpPr>
        <p:spPr>
          <a:xfrm>
            <a:off x="3081454" y="3481925"/>
            <a:ext cx="6824546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</a:rPr>
              <a:t>Il serpente nel programma è gestito utilizzando la struttura Snake, che definisce le proprietà del serpente come la posizione, la dimensione, la velocità, il colore e l'immagine. Nella funzione </a:t>
            </a:r>
            <a:r>
              <a:rPr lang="it-IT" sz="1600" b="0" i="0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</a:rPr>
              <a:t>InitGame</a:t>
            </a:r>
            <a:r>
              <a:rPr lang="it-IT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</a:rPr>
              <a:t>, vengono inizializzate le proprietà del serpente e viene caricata l'immagine del serpente. Nella funzione </a:t>
            </a:r>
            <a:r>
              <a:rPr lang="it-IT" sz="1600" b="0" i="0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</a:rPr>
              <a:t>UpdateGame</a:t>
            </a:r>
            <a:r>
              <a:rPr lang="it-IT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</a:rPr>
              <a:t>, viene gestito il movimento del serpente e le collisioni con i bordi e se stesso. Nella funzione </a:t>
            </a:r>
            <a:r>
              <a:rPr lang="it-IT" sz="1600" b="0" i="0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</a:rPr>
              <a:t>DrawGame</a:t>
            </a:r>
            <a:r>
              <a:rPr lang="it-IT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</a:rPr>
              <a:t>, il serpente viene disegnato sullo schermo insieme alla frutta e alla griglia di gioco. Nella funzione </a:t>
            </a:r>
            <a:r>
              <a:rPr lang="it-IT" sz="1600" b="0" i="0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</a:rPr>
              <a:t>UnloadGame</a:t>
            </a:r>
            <a:r>
              <a:rPr lang="it-IT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</a:rPr>
              <a:t>, viene scaricata la texture del serpente per liberare la memoria.</a:t>
            </a:r>
            <a:endParaRPr lang="en-LT" sz="1600" spc="300" dirty="0">
              <a:solidFill>
                <a:schemeClr val="bg1">
                  <a:lumMod val="95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C9ED353-DAEE-0382-F1D8-5A2242042D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6456" y="343426"/>
            <a:ext cx="1799087" cy="179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872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2869581" y="202582"/>
            <a:ext cx="6452840" cy="6452838"/>
          </a:xfrm>
          <a:prstGeom prst="ellipse">
            <a:avLst/>
          </a:prstGeom>
          <a:solidFill>
            <a:srgbClr val="12231D">
              <a:alpha val="40000"/>
            </a:srgbClr>
          </a:solidFill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LT" sz="8000" b="1" i="0" u="none" strike="noStrike" kern="1200" cap="none" spc="-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aleway" panose="020B0503030101060003" pitchFamily="34" charset="77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74933B-DF67-D14D-ACC6-194EA400210B}"/>
              </a:ext>
            </a:extLst>
          </p:cNvPr>
          <p:cNvSpPr/>
          <p:nvPr/>
        </p:nvSpPr>
        <p:spPr>
          <a:xfrm>
            <a:off x="2947643" y="3389971"/>
            <a:ext cx="629671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8800" b="1" i="0" u="none" strike="noStrike" kern="120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uLnTx/>
                <a:uFillTx/>
                <a:latin typeface="Raleway Black" panose="020B0503030101060003" pitchFamily="34" charset="77"/>
                <a:ea typeface="+mn-ea"/>
                <a:cs typeface="+mn-cs"/>
              </a:rPr>
              <a:t>SOUND</a:t>
            </a:r>
            <a:endParaRPr kumimoji="0" lang="en-LT" sz="8800" b="1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uLnTx/>
              <a:uFillTx/>
              <a:latin typeface="Raleway Black" panose="020B0503030101060003" pitchFamily="34" charset="77"/>
              <a:ea typeface="+mn-ea"/>
              <a:cs typeface="+mn-cs"/>
            </a:endParaRPr>
          </a:p>
        </p:txBody>
      </p:sp>
      <p:pic>
        <p:nvPicPr>
          <p:cNvPr id="1026" name="Picture 2" descr="Musica Nota Musicale Note - Grafica vettoriale gratuita su Pixabay">
            <a:extLst>
              <a:ext uri="{FF2B5EF4-FFF2-40B4-BE49-F238E27FC236}">
                <a16:creationId xmlns:a16="http://schemas.microsoft.com/office/drawing/2014/main" id="{35D6A08B-2175-D5D0-808D-2F77A7FB0B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8090" y="750498"/>
            <a:ext cx="2215820" cy="2439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1998466"/>
      </p:ext>
    </p:extLst>
  </p:cSld>
  <p:clrMapOvr>
    <a:masterClrMapping/>
  </p:clrMapOvr>
  <p:transition spd="slow" advTm="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verde">
            <a:extLst>
              <a:ext uri="{FF2B5EF4-FFF2-40B4-BE49-F238E27FC236}">
                <a16:creationId xmlns:a16="http://schemas.microsoft.com/office/drawing/2014/main" id="{013A6946-FFCA-DBA0-A3DD-5BA8AAB4B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1"/>
            <a:ext cx="12192000" cy="6858001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-1364972" y="-4031970"/>
            <a:ext cx="14921946" cy="14921942"/>
          </a:xfrm>
          <a:prstGeom prst="ellipse">
            <a:avLst/>
          </a:pr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LT" sz="8000" b="1" spc="-150">
              <a:latin typeface="Raleway" panose="020B0503030101060003" pitchFamily="34" charset="77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BA49A1-C4F8-6543-8240-061A4699B32F}"/>
              </a:ext>
            </a:extLst>
          </p:cNvPr>
          <p:cNvSpPr/>
          <p:nvPr/>
        </p:nvSpPr>
        <p:spPr>
          <a:xfrm>
            <a:off x="4023165" y="1834088"/>
            <a:ext cx="4145687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sz="8800" b="1" spc="-150" dirty="0">
                <a:solidFill>
                  <a:schemeClr val="bg1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latin typeface="Raleway Black" panose="020B0503030101060003" pitchFamily="34" charset="77"/>
              </a:rPr>
              <a:t>SOUND</a:t>
            </a:r>
            <a:endParaRPr lang="en-LT" sz="8800" b="1" spc="-150" dirty="0">
              <a:solidFill>
                <a:schemeClr val="bg1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latin typeface="Raleway Black" panose="020B0503030101060003" pitchFamily="34" charset="77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E686A0-D3CF-4B45-AB0E-0CEACD1B22AE}"/>
              </a:ext>
            </a:extLst>
          </p:cNvPr>
          <p:cNvSpPr/>
          <p:nvPr/>
        </p:nvSpPr>
        <p:spPr>
          <a:xfrm>
            <a:off x="2219417" y="3280638"/>
            <a:ext cx="8249220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1400" i="0" dirty="0">
                <a:solidFill>
                  <a:srgbClr val="D1D5DB"/>
                </a:solidFill>
                <a:effectLst/>
                <a:latin typeface="Arial Black" panose="020B0A04020102020204" pitchFamily="34" charset="0"/>
              </a:rPr>
              <a:t>La musica di gioco è stata caricata tramite la funzione LoadMusicStream() e assegnata alla variabile music. Successivamente, è stata avviata la riproduzione della musica con PlayMusicStream(music). </a:t>
            </a:r>
          </a:p>
          <a:p>
            <a:pPr algn="ctr"/>
            <a:r>
              <a:rPr lang="it-IT" sz="1400" i="0" dirty="0">
                <a:solidFill>
                  <a:srgbClr val="D1D5DB"/>
                </a:solidFill>
                <a:effectLst/>
                <a:latin typeface="Arial Black" panose="020B0A04020102020204" pitchFamily="34" charset="0"/>
              </a:rPr>
              <a:t>Durante il gioco, la riproduzione della musica viene aggiornata continuamente utilizzando la funzione UpdateMusicStream(music).</a:t>
            </a:r>
          </a:p>
          <a:p>
            <a:pPr algn="ctr"/>
            <a:r>
              <a:rPr lang="it-IT" sz="1400" i="0" dirty="0">
                <a:solidFill>
                  <a:srgbClr val="D1D5DB"/>
                </a:solidFill>
                <a:effectLst/>
                <a:latin typeface="Arial Black" panose="020B0A04020102020204" pitchFamily="34" charset="0"/>
              </a:rPr>
              <a:t>I suoni di mangiare la mela e game over sono stati caricati tramite la funzione LoadSound() e assegnati alle variabili eatSound e gameoverSound rispettivamente.</a:t>
            </a:r>
          </a:p>
          <a:p>
            <a:pPr algn="ctr"/>
            <a:r>
              <a:rPr lang="it-IT" sz="1400" i="0" dirty="0">
                <a:solidFill>
                  <a:srgbClr val="D1D5DB"/>
                </a:solidFill>
                <a:effectLst/>
                <a:latin typeface="Arial Black" panose="020B0A04020102020204" pitchFamily="34" charset="0"/>
              </a:rPr>
              <a:t>Nella fase di scaricamento del gioco, sono state liberate le risorse audio utilizzate tramite le funzioni UnloadSound() per i suoni e UnloadMusicStream() per la musica.</a:t>
            </a:r>
          </a:p>
          <a:p>
            <a:pPr algn="ctr"/>
            <a:r>
              <a:rPr lang="it-IT" sz="1400" i="0" dirty="0">
                <a:solidFill>
                  <a:srgbClr val="D1D5DB"/>
                </a:solidFill>
                <a:effectLst/>
                <a:latin typeface="Arial Black" panose="020B0A04020102020204" pitchFamily="34" charset="0"/>
              </a:rPr>
              <a:t>In questo modo, è stato possibile integrare l'audio nel programma Snake, consentendo la riproduzione della musica di gioco in loop e la riproduzione di suoni specifici in determinate situazioni del gioco.</a:t>
            </a:r>
          </a:p>
          <a:p>
            <a:pPr algn="ctr"/>
            <a:endParaRPr lang="en-LT" sz="1200" spc="300" dirty="0">
              <a:solidFill>
                <a:schemeClr val="bg1"/>
              </a:solidFill>
              <a:latin typeface="Raleway" panose="020B0503030101060003" pitchFamily="34" charset="77"/>
            </a:endParaRPr>
          </a:p>
        </p:txBody>
      </p:sp>
      <p:pic>
        <p:nvPicPr>
          <p:cNvPr id="3" name="Picture 2" descr="Musica Nota Musicale Note - Grafica vettoriale gratuita su Pixabay">
            <a:extLst>
              <a:ext uri="{FF2B5EF4-FFF2-40B4-BE49-F238E27FC236}">
                <a16:creationId xmlns:a16="http://schemas.microsoft.com/office/drawing/2014/main" id="{CF1A0DC8-30A7-0319-38AF-832F034718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3319" y="327190"/>
            <a:ext cx="1505357" cy="1657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67876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2869580" y="202582"/>
            <a:ext cx="6452840" cy="6452838"/>
          </a:xfrm>
          <a:prstGeom prst="ellipse">
            <a:avLst/>
          </a:prstGeom>
          <a:solidFill>
            <a:srgbClr val="12231D">
              <a:alpha val="40000"/>
            </a:srgbClr>
          </a:solidFill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LT" sz="8000" b="1" i="0" u="none" strike="noStrike" kern="1200" cap="none" spc="-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aleway" panose="020B0503030101060003" pitchFamily="34" charset="77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74933B-DF67-D14D-ACC6-194EA400210B}"/>
              </a:ext>
            </a:extLst>
          </p:cNvPr>
          <p:cNvSpPr/>
          <p:nvPr/>
        </p:nvSpPr>
        <p:spPr>
          <a:xfrm>
            <a:off x="1278147" y="3278547"/>
            <a:ext cx="963570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8800" b="1" i="0" u="none" strike="noStrike" kern="1200" cap="none" spc="-15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uLnTx/>
                <a:uFillTx/>
                <a:latin typeface="Raleway Black" panose="020B0503030101060003" pitchFamily="34" charset="77"/>
                <a:ea typeface="+mn-ea"/>
                <a:cs typeface="+mn-cs"/>
              </a:rPr>
              <a:t>MECCANICHE</a:t>
            </a:r>
            <a:endParaRPr kumimoji="0" lang="en-LT" sz="8800" b="1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uLnTx/>
              <a:uFillTx/>
              <a:latin typeface="Raleway Black" panose="020B0503030101060003" pitchFamily="34" charset="77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D9FA5D4-F976-AF4C-AC07-03DCC1B85E22}"/>
              </a:ext>
            </a:extLst>
          </p:cNvPr>
          <p:cNvSpPr/>
          <p:nvPr/>
        </p:nvSpPr>
        <p:spPr>
          <a:xfrm>
            <a:off x="2947643" y="4437112"/>
            <a:ext cx="629671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8800" b="1" spc="-150" dirty="0">
                <a:solidFill>
                  <a:srgbClr val="FFFFFF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latin typeface="Raleway Black" panose="020B0503030101060003" pitchFamily="34" charset="77"/>
              </a:rPr>
              <a:t>GIOCO</a:t>
            </a:r>
            <a:endParaRPr kumimoji="0" lang="en-LT" sz="8800" b="1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uLnTx/>
              <a:uFillTx/>
              <a:latin typeface="Raleway Black" panose="020B0503030101060003" pitchFamily="34" charset="77"/>
              <a:ea typeface="+mn-ea"/>
              <a:cs typeface="+mn-cs"/>
            </a:endParaRPr>
          </a:p>
        </p:txBody>
      </p:sp>
      <p:pic>
        <p:nvPicPr>
          <p:cNvPr id="7" name="Graphic 6" descr="Gears with solid fill">
            <a:extLst>
              <a:ext uri="{FF2B5EF4-FFF2-40B4-BE49-F238E27FC236}">
                <a16:creationId xmlns:a16="http://schemas.microsoft.com/office/drawing/2014/main" id="{3ABC9C15-A943-6549-9279-9BBD8A235D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42263" y="459058"/>
            <a:ext cx="3107474" cy="310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36434"/>
      </p:ext>
    </p:extLst>
  </p:cSld>
  <p:clrMapOvr>
    <a:masterClrMapping/>
  </p:clrMapOvr>
  <p:transition spd="slow" advTm="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verde">
            <a:extLst>
              <a:ext uri="{FF2B5EF4-FFF2-40B4-BE49-F238E27FC236}">
                <a16:creationId xmlns:a16="http://schemas.microsoft.com/office/drawing/2014/main" id="{03222D2E-3BED-EB0A-08BD-497BC18C6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1"/>
            <a:ext cx="12192000" cy="6858001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B8A42B65-566C-0A41-B8C2-5032B07BD196}"/>
              </a:ext>
            </a:extLst>
          </p:cNvPr>
          <p:cNvSpPr/>
          <p:nvPr/>
        </p:nvSpPr>
        <p:spPr>
          <a:xfrm>
            <a:off x="-1364972" y="-4031970"/>
            <a:ext cx="14921946" cy="14921942"/>
          </a:xfrm>
          <a:prstGeom prst="ellipse">
            <a:avLst/>
          </a:pr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LT" sz="8000" b="1" i="0" u="none" strike="noStrike" kern="1200" cap="none" spc="-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aleway" panose="020B0503030101060003" pitchFamily="34" charset="77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E686A0-D3CF-4B45-AB0E-0CEACD1B22AE}"/>
              </a:ext>
            </a:extLst>
          </p:cNvPr>
          <p:cNvSpPr/>
          <p:nvPr/>
        </p:nvSpPr>
        <p:spPr>
          <a:xfrm>
            <a:off x="3081454" y="3481925"/>
            <a:ext cx="602909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LT" sz="12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aleway" panose="020B0503030101060003" pitchFamily="34" charset="77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BA49A1-C4F8-6543-8240-061A4699B32F}"/>
              </a:ext>
            </a:extLst>
          </p:cNvPr>
          <p:cNvSpPr/>
          <p:nvPr/>
        </p:nvSpPr>
        <p:spPr>
          <a:xfrm>
            <a:off x="362032" y="1790697"/>
            <a:ext cx="7447873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88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uLnTx/>
                <a:uFillTx/>
                <a:latin typeface="Raleway Black" panose="020B0503030101060003" pitchFamily="34" charset="77"/>
                <a:ea typeface="+mn-ea"/>
                <a:cs typeface="+mn-cs"/>
              </a:rPr>
              <a:t>MECCANICHE</a:t>
            </a:r>
            <a:endParaRPr kumimoji="0" lang="en-LT" sz="88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uLnTx/>
              <a:uFillTx/>
              <a:latin typeface="Raleway Black" panose="020B0503030101060003" pitchFamily="34" charset="77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D1D594-5228-7E40-8C11-673A42AE8EE2}"/>
              </a:ext>
            </a:extLst>
          </p:cNvPr>
          <p:cNvSpPr/>
          <p:nvPr/>
        </p:nvSpPr>
        <p:spPr>
          <a:xfrm>
            <a:off x="7689879" y="1790697"/>
            <a:ext cx="3786614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8800" b="1" spc="-150" dirty="0">
                <a:solidFill>
                  <a:prstClr val="white"/>
                </a:solidFill>
                <a:effectLst>
                  <a:outerShdw blurRad="419100" sx="102000" sy="102000" algn="ctr" rotWithShape="0">
                    <a:prstClr val="black">
                      <a:alpha val="29000"/>
                    </a:prstClr>
                  </a:outerShdw>
                </a:effectLst>
                <a:latin typeface="Raleway Black" panose="020B0503030101060003" pitchFamily="34" charset="77"/>
              </a:rPr>
              <a:t>GIOCO</a:t>
            </a:r>
            <a:endParaRPr kumimoji="0" lang="en-LT" sz="8800" b="1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419100" sx="102000" sy="102000" algn="ctr" rotWithShape="0">
                  <a:prstClr val="black">
                    <a:alpha val="29000"/>
                  </a:prstClr>
                </a:outerShdw>
              </a:effectLst>
              <a:uLnTx/>
              <a:uFillTx/>
              <a:latin typeface="Raleway Black" panose="020B0503030101060003" pitchFamily="34" charset="77"/>
              <a:ea typeface="+mn-ea"/>
              <a:cs typeface="+mn-cs"/>
            </a:endParaRPr>
          </a:p>
        </p:txBody>
      </p:sp>
      <p:pic>
        <p:nvPicPr>
          <p:cNvPr id="13" name="Graphic 12" descr="Gears with solid fill">
            <a:extLst>
              <a:ext uri="{FF2B5EF4-FFF2-40B4-BE49-F238E27FC236}">
                <a16:creationId xmlns:a16="http://schemas.microsoft.com/office/drawing/2014/main" id="{A756BC14-D990-AE45-A8C6-1B6F0B9533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74788" y="197954"/>
            <a:ext cx="1765962" cy="1765962"/>
          </a:xfrm>
          <a:prstGeom prst="rect">
            <a:avLst/>
          </a:prstGeom>
          <a:effectLst>
            <a:outerShdw blurRad="1778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66CB7875-22F6-D39F-BFB8-EADA668FC911}"/>
              </a:ext>
            </a:extLst>
          </p:cNvPr>
          <p:cNvSpPr txBox="1"/>
          <p:nvPr/>
        </p:nvSpPr>
        <p:spPr>
          <a:xfrm>
            <a:off x="1127464" y="3620424"/>
            <a:ext cx="9596761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0" i="0" dirty="0">
                <a:solidFill>
                  <a:srgbClr val="D1D5DB"/>
                </a:solidFill>
                <a:effectLst/>
                <a:latin typeface="Arial Black" panose="020B0A04020102020204" pitchFamily="34" charset="0"/>
              </a:rPr>
              <a:t>Il programma utilizza la libreria </a:t>
            </a:r>
            <a:r>
              <a:rPr lang="it-IT" sz="1400" b="0" i="0" dirty="0" err="1">
                <a:solidFill>
                  <a:srgbClr val="D1D5DB"/>
                </a:solidFill>
                <a:effectLst/>
                <a:latin typeface="Arial Black" panose="020B0A04020102020204" pitchFamily="34" charset="0"/>
              </a:rPr>
              <a:t>Raylib</a:t>
            </a:r>
            <a:r>
              <a:rPr lang="it-IT" sz="1400" b="0" i="0" dirty="0">
                <a:solidFill>
                  <a:srgbClr val="D1D5DB"/>
                </a:solidFill>
                <a:effectLst/>
                <a:latin typeface="Arial Black" panose="020B0A04020102020204" pitchFamily="34" charset="0"/>
              </a:rPr>
              <a:t> per la gestione della grafica e del suono. Le costanti definiscono la lunghezza del serpente e la dimensione dei quadrati sulla griglia. Le strutture di dati vengono utilizzate per rappresentare il serpente, il cibo e i bottoni del menu.</a:t>
            </a:r>
          </a:p>
          <a:p>
            <a:pPr algn="ctr"/>
            <a:r>
              <a:rPr lang="it-IT" sz="1400" b="0" i="0" dirty="0">
                <a:solidFill>
                  <a:srgbClr val="D1D5DB"/>
                </a:solidFill>
                <a:effectLst/>
                <a:latin typeface="Arial Black" panose="020B0A04020102020204" pitchFamily="34" charset="0"/>
              </a:rPr>
              <a:t>Inizia creando la finestra di gioco e inizializzando le variabili di gioco. Viene anche inizializzato il dispositivo audio e vengono caricati i file audio per la musica di gioco e i suoni.</a:t>
            </a:r>
          </a:p>
          <a:p>
            <a:pPr algn="ctr"/>
            <a:r>
              <a:rPr lang="it-IT" sz="1400" b="0" i="0" dirty="0">
                <a:solidFill>
                  <a:srgbClr val="D1D5DB"/>
                </a:solidFill>
                <a:effectLst/>
                <a:latin typeface="Arial Black" panose="020B0A04020102020204" pitchFamily="34" charset="0"/>
              </a:rPr>
              <a:t>Il ciclo principale del gioco gestisce gli aggiornamenti e il disegno del gioco, mentre le funzioni specifiche si occupano dell'inizializzazione, della logica di gioco, del disegno e dello scaricamento delle risorse.</a:t>
            </a:r>
          </a:p>
          <a:p>
            <a:pPr algn="ctr"/>
            <a:r>
              <a:rPr lang="it-IT" sz="1400" b="0" i="0" dirty="0">
                <a:solidFill>
                  <a:srgbClr val="D1D5DB"/>
                </a:solidFill>
                <a:effectLst/>
                <a:latin typeface="Arial Black" panose="020B0A04020102020204" pitchFamily="34" charset="0"/>
              </a:rPr>
              <a:t>La funzione </a:t>
            </a:r>
            <a:r>
              <a:rPr lang="it-IT" sz="1400" b="0" i="0" dirty="0" err="1">
                <a:solidFill>
                  <a:srgbClr val="D1D5DB"/>
                </a:solidFill>
                <a:effectLst/>
                <a:latin typeface="Arial Black" panose="020B0A04020102020204" pitchFamily="34" charset="0"/>
              </a:rPr>
              <a:t>UpdateDrawFrame</a:t>
            </a:r>
            <a:r>
              <a:rPr lang="it-IT" sz="1400" b="0" i="0" dirty="0">
                <a:solidFill>
                  <a:srgbClr val="D1D5DB"/>
                </a:solidFill>
                <a:effectLst/>
                <a:latin typeface="Arial Black" panose="020B0A04020102020204" pitchFamily="34" charset="0"/>
              </a:rPr>
              <a:t>() combina l'aggiornamento del gioco e il disegno chiamando prima </a:t>
            </a:r>
            <a:r>
              <a:rPr lang="it-IT" sz="1400" b="0" i="0" dirty="0" err="1">
                <a:solidFill>
                  <a:srgbClr val="D1D5DB"/>
                </a:solidFill>
                <a:effectLst/>
                <a:latin typeface="Arial Black" panose="020B0A04020102020204" pitchFamily="34" charset="0"/>
              </a:rPr>
              <a:t>UpdateGame</a:t>
            </a:r>
            <a:r>
              <a:rPr lang="it-IT" sz="1400" b="0" i="0" dirty="0">
                <a:solidFill>
                  <a:srgbClr val="D1D5DB"/>
                </a:solidFill>
                <a:effectLst/>
                <a:latin typeface="Arial Black" panose="020B0A04020102020204" pitchFamily="34" charset="0"/>
              </a:rPr>
              <a:t>() e poi </a:t>
            </a:r>
            <a:r>
              <a:rPr lang="it-IT" sz="1400" b="0" i="0" dirty="0" err="1">
                <a:solidFill>
                  <a:srgbClr val="D1D5DB"/>
                </a:solidFill>
                <a:effectLst/>
                <a:latin typeface="Arial Black" panose="020B0A04020102020204" pitchFamily="34" charset="0"/>
              </a:rPr>
              <a:t>DrawGame</a:t>
            </a:r>
            <a:r>
              <a:rPr lang="it-IT" sz="1400" b="0" i="0" dirty="0">
                <a:solidFill>
                  <a:srgbClr val="D1D5DB"/>
                </a:solidFill>
                <a:effectLst/>
                <a:latin typeface="Arial Black" panose="020B0A04020102020204" pitchFamily="34" charset="0"/>
              </a:rPr>
              <a:t>().</a:t>
            </a:r>
          </a:p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1870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>
            <a:alpha val="55000"/>
          </a:schemeClr>
        </a:solidFill>
        <a:ln w="76200">
          <a:solidFill>
            <a:schemeClr val="bg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988</TotalTime>
  <Words>573</Words>
  <Application>Microsoft Office PowerPoint</Application>
  <PresentationFormat>Widescreen</PresentationFormat>
  <Paragraphs>38</Paragraphs>
  <Slides>9</Slides>
  <Notes>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Raleway</vt:lpstr>
      <vt:lpstr>Raleway Black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One Skill</dc:creator>
  <cp:lastModifiedBy>Giovanni Bergamo</cp:lastModifiedBy>
  <cp:revision>34</cp:revision>
  <dcterms:created xsi:type="dcterms:W3CDTF">2020-12-19T18:59:10Z</dcterms:created>
  <dcterms:modified xsi:type="dcterms:W3CDTF">2023-06-07T11:57:23Z</dcterms:modified>
</cp:coreProperties>
</file>

<file path=docProps/thumbnail.jpeg>
</file>